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7" r:id="rId4"/>
  </p:sldMasterIdLst>
  <p:notesMasterIdLst>
    <p:notesMasterId r:id="rId10"/>
  </p:notesMasterIdLst>
  <p:sldIdLst>
    <p:sldId id="353" r:id="rId5"/>
    <p:sldId id="2147482820" r:id="rId6"/>
    <p:sldId id="2147482821" r:id="rId7"/>
    <p:sldId id="2147482823" r:id="rId8"/>
    <p:sldId id="2147482822" r:id="rId9"/>
  </p:sldIdLst>
  <p:sldSz cx="12192000" cy="6858000"/>
  <p:notesSz cx="6858000" cy="9144000"/>
  <p:embeddedFontLst>
    <p:embeddedFont>
      <p:font typeface="Cambria" panose="02040503050406030204" pitchFamily="18" charset="0"/>
      <p:regular r:id="rId11"/>
      <p:bold r:id="rId12"/>
      <p:italic r:id="rId13"/>
      <p:boldItalic r:id="rId14"/>
    </p:embeddedFont>
    <p:embeddedFont>
      <p:font typeface="Helvetica Neue" panose="02000503000000020004" pitchFamily="2" charset="0"/>
      <p:regular r:id="rId15"/>
      <p:bold r:id="rId16"/>
      <p:italic r:id="rId17"/>
      <p:boldItalic r:id="rId18"/>
    </p:embeddedFont>
    <p:embeddedFont>
      <p:font typeface="Helvetica Neue Light" panose="02000403000000020004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65" roundtripDataSignature="AMtx7mifKiP6luoRQy0sdheWNaCDzrZdY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04DD37-9EAF-36FE-6D39-2E343BDB62B5}" name="Hepner, Mark" initials="HM" userId="S::mahepner@cvshealth.com::105c649b-c2ac-4c1b-9299-96c81d31545f" providerId="AD"/>
  <p188:author id="{767A8658-BEF0-9F93-761E-7DD7F55A3CC9}" name="Nigam, Kunal" initials="NK" userId="S::Kunal.Nigam@aetna.com::c126bf2c-db11-4aea-9b55-d71f3c9f6b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F99A76-0269-459A-BBE5-6205A5B50B6C}">
  <a:tblStyle styleId="{94F99A76-0269-459A-BBE5-6205A5B50B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76D8D53-F363-4BD5-824A-0FEC879B4BC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E02E899-2110-438D-97AF-47D95CFD8267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3574E3-8765-4D83-85CF-D94FBB5C8FEF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6DAF279-08FF-4766-8E51-7ADE48824068}" styleName="Table_4">
    <a:wholeTbl>
      <a:tcTxStyle b="off" i="off">
        <a:font>
          <a:latin typeface="Expert Sans Regular"/>
          <a:ea typeface="Expert Sans Regular"/>
          <a:cs typeface="Expert Sans Regular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88" autoAdjust="0"/>
    <p:restoredTop sz="94823"/>
  </p:normalViewPr>
  <p:slideViewPr>
    <p:cSldViewPr snapToGrid="0">
      <p:cViewPr>
        <p:scale>
          <a:sx n="150" d="100"/>
          <a:sy n="150" d="100"/>
        </p:scale>
        <p:origin x="111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6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65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9">
          <a:extLst>
            <a:ext uri="{FF2B5EF4-FFF2-40B4-BE49-F238E27FC236}">
              <a16:creationId xmlns:a16="http://schemas.microsoft.com/office/drawing/2014/main" id="{59269991-802A-F1B1-F16E-10FE39696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g8ee69ed618_2_1361:notes">
            <a:extLst>
              <a:ext uri="{FF2B5EF4-FFF2-40B4-BE49-F238E27FC236}">
                <a16:creationId xmlns:a16="http://schemas.microsoft.com/office/drawing/2014/main" id="{3C113CF9-8088-ABD6-5F2F-167DF21695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1" name="Google Shape;4761;g8ee69ed618_2_1361:notes">
            <a:extLst>
              <a:ext uri="{FF2B5EF4-FFF2-40B4-BE49-F238E27FC236}">
                <a16:creationId xmlns:a16="http://schemas.microsoft.com/office/drawing/2014/main" id="{3E63653C-1F3A-FF7C-E182-AD660EC03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9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EDCF1017-DC44-4104-A2A0-96BA145F89C5}"/>
              </a:ext>
            </a:extLst>
          </p:cNvPr>
          <p:cNvSpPr txBox="1">
            <a:spLocks/>
          </p:cNvSpPr>
          <p:nvPr userDrawn="1"/>
        </p:nvSpPr>
        <p:spPr>
          <a:xfrm>
            <a:off x="1042417" y="648452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© 2022 Cognizant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DE969FD0-7B6E-4565-AEB4-A85AC2EEF7CD}"/>
              </a:ext>
            </a:extLst>
          </p:cNvPr>
          <p:cNvSpPr txBox="1">
            <a:spLocks/>
          </p:cNvSpPr>
          <p:nvPr userDrawn="1"/>
        </p:nvSpPr>
        <p:spPr>
          <a:xfrm>
            <a:off x="457208" y="6484840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3E075B-3175-45CF-B3C7-FEDF3F5961E3}" type="slidenum">
              <a:rPr lang="en-US" sz="900" smtClean="0"/>
              <a:pPr/>
              <a:t>‹#›</a:t>
            </a:fld>
            <a:endParaRPr lang="en-US" sz="900"/>
          </a:p>
        </p:txBody>
      </p:sp>
      <p:pic>
        <p:nvPicPr>
          <p:cNvPr id="32" name="Picture Placeholder 14">
            <a:extLst>
              <a:ext uri="{FF2B5EF4-FFF2-40B4-BE49-F238E27FC236}">
                <a16:creationId xmlns:a16="http://schemas.microsoft.com/office/drawing/2014/main" id="{4E3C5AAD-AEF5-47E5-90E1-44F4E9C28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23" r="25472" b="31295"/>
          <a:stretch/>
        </p:blipFill>
        <p:spPr bwMode="gray">
          <a:xfrm>
            <a:off x="3" y="0"/>
            <a:ext cx="12191999" cy="6858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</p:spPr>
      </p:pic>
      <p:sp>
        <p:nvSpPr>
          <p:cNvPr id="33" name="Title 3">
            <a:extLst>
              <a:ext uri="{FF2B5EF4-FFF2-40B4-BE49-F238E27FC236}">
                <a16:creationId xmlns:a16="http://schemas.microsoft.com/office/drawing/2014/main" id="{4538A47A-BB14-4E5F-A64B-383C878C6369}"/>
              </a:ext>
            </a:extLst>
          </p:cNvPr>
          <p:cNvSpPr txBox="1">
            <a:spLocks/>
          </p:cNvSpPr>
          <p:nvPr userDrawn="1"/>
        </p:nvSpPr>
        <p:spPr>
          <a:xfrm>
            <a:off x="323516" y="850392"/>
            <a:ext cx="5077387" cy="5157216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536448" tIns="609600" rIns="487680" bIns="243840" rtlCol="0" anchor="t" anchorCtr="0"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2EA1A8-6340-4E0E-988B-45A6BDFB8CE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8619" y="5381702"/>
            <a:ext cx="1187652" cy="145895"/>
            <a:chOff x="1011652" y="1504395"/>
            <a:chExt cx="10028238" cy="1231899"/>
          </a:xfrm>
          <a:solidFill>
            <a:sysClr val="window" lastClr="FFFFFF"/>
          </a:solidFill>
        </p:grpSpPr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5608C59E-3986-48C1-90F1-ACB3B3AF5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4" y="1539318"/>
              <a:ext cx="4808533" cy="1189037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19D4588-2F07-48C6-84EE-E71AF4C48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198" y="1504395"/>
              <a:ext cx="1030287" cy="123189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D0CC96D-D929-4228-854D-A21368869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5" y="1504395"/>
              <a:ext cx="1147760" cy="123189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40A4A06C-04CA-460B-9F5C-3A4073990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1" y="1539318"/>
              <a:ext cx="1144587" cy="1163637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49B73D2A-59F1-405A-8D3B-9135CE963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5"/>
              <a:ext cx="1500188" cy="123189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394E9785-98CC-4EFD-A13F-7388796515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8" y="2471186"/>
              <a:ext cx="233362" cy="239712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03F4A7-B687-4C9D-8C46-35B112B3A982}"/>
              </a:ext>
            </a:extLst>
          </p:cNvPr>
          <p:cNvCxnSpPr/>
          <p:nvPr userDrawn="1"/>
        </p:nvCxnSpPr>
        <p:spPr>
          <a:xfrm>
            <a:off x="765791" y="2999471"/>
            <a:ext cx="393596" cy="0"/>
          </a:xfrm>
          <a:prstGeom prst="line">
            <a:avLst/>
          </a:prstGeom>
          <a:noFill/>
          <a:ln w="25400" cap="flat" cmpd="sng" algn="ctr">
            <a:solidFill>
              <a:srgbClr val="868686"/>
            </a:solidFill>
            <a:prstDash val="solid"/>
          </a:ln>
          <a:effectLst/>
        </p:spPr>
      </p:cxnSp>
      <p:pic>
        <p:nvPicPr>
          <p:cNvPr id="15" name="Logo">
            <a:extLst>
              <a:ext uri="{FF2B5EF4-FFF2-40B4-BE49-F238E27FC236}">
                <a16:creationId xmlns:a16="http://schemas.microsoft.com/office/drawing/2014/main" id="{B089DE75-25B1-4FE4-8A9B-708B157507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59645" y="5166115"/>
            <a:ext cx="1923556" cy="577068"/>
          </a:xfrm>
          <a:prstGeom prst="rect">
            <a:avLst/>
          </a:prstGeom>
        </p:spPr>
      </p:pic>
      <p:pic>
        <p:nvPicPr>
          <p:cNvPr id="1026" name="Picture 2" descr="Delphix brand resources: accessing high-guality vector logo ...">
            <a:extLst>
              <a:ext uri="{FF2B5EF4-FFF2-40B4-BE49-F238E27FC236}">
                <a16:creationId xmlns:a16="http://schemas.microsoft.com/office/drawing/2014/main" id="{6414A24C-6DB7-A349-4EF9-710141FFEE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1" b="27381"/>
          <a:stretch/>
        </p:blipFill>
        <p:spPr bwMode="auto">
          <a:xfrm>
            <a:off x="1672651" y="5181744"/>
            <a:ext cx="1884958" cy="54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69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87" y="228609"/>
            <a:ext cx="11278832" cy="63696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8256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008">
          <p15:clr>
            <a:srgbClr val="FBAE40"/>
          </p15:clr>
        </p15:guide>
        <p15:guide id="3" orient="horz" pos="54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066788-B985-DBCB-7245-D20B3D5D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39977"/>
            <a:ext cx="11480800" cy="492443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36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677">
          <p15:clr>
            <a:srgbClr val="FBAE40"/>
          </p15:clr>
        </p15:guide>
        <p15:guide id="3" orient="horz" pos="7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A17E6C-7E94-3C75-F19A-7AD5D388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ED83-1935-412F-B1D4-FE3DF5DEF626}" type="datetime1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8F725-2565-BEB6-3622-439DD0E5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C9C0-3EC4-C6AF-F2D9-D8718E5A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28B-FA4E-455F-A395-F71BA6C65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16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0853" y="887414"/>
            <a:ext cx="11440583" cy="5275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106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Exterior of CVS store.&#10;cvs_shrewsbury">
            <a:extLst>
              <a:ext uri="{FF2B5EF4-FFF2-40B4-BE49-F238E27FC236}">
                <a16:creationId xmlns:a16="http://schemas.microsoft.com/office/drawing/2014/main" id="{AE36C386-9937-4226-8790-0202B2C987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02"/>
          <a:stretch/>
        </p:blipFill>
        <p:spPr bwMode="gray">
          <a:xfrm>
            <a:off x="1592" y="4"/>
            <a:ext cx="12188825" cy="6107113"/>
          </a:xfrm>
          <a:prstGeom prst="rect">
            <a:avLst/>
          </a:prstGeom>
          <a:solidFill>
            <a:sysClr val="window" lastClr="FFFFFF">
              <a:lumMod val="75000"/>
            </a:sysClr>
          </a:solidFill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24471AA3-E7AE-40F0-9F8E-5C86D186AF29}"/>
              </a:ext>
            </a:extLst>
          </p:cNvPr>
          <p:cNvSpPr txBox="1">
            <a:spLocks/>
          </p:cNvSpPr>
          <p:nvPr userDrawn="1"/>
        </p:nvSpPr>
        <p:spPr>
          <a:xfrm>
            <a:off x="3" y="0"/>
            <a:ext cx="12192127" cy="6108192"/>
          </a:xfrm>
          <a:prstGeom prst="rect">
            <a:avLst/>
          </a:prstGeom>
          <a:solidFill>
            <a:srgbClr val="C00000">
              <a:alpha val="69804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4571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F487E2-CCFD-4EC3-B68F-B6E5480B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99203" y="2270492"/>
            <a:ext cx="393596" cy="1554480"/>
            <a:chOff x="5897615" y="2231631"/>
            <a:chExt cx="393596" cy="155448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F06BE6-259E-4738-920D-E17E84B50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897615" y="2231631"/>
              <a:ext cx="393596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74D208-7023-420B-94C3-730B35644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897615" y="3786111"/>
              <a:ext cx="393596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0E5633-A14A-18D3-764C-5324D028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39" y="2797286"/>
            <a:ext cx="9709727" cy="631713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3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Exterior of CVS store.&#10;cvs_shrewsbury">
            <a:extLst>
              <a:ext uri="{FF2B5EF4-FFF2-40B4-BE49-F238E27FC236}">
                <a16:creationId xmlns:a16="http://schemas.microsoft.com/office/drawing/2014/main" id="{AE36C386-9937-4226-8790-0202B2C987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02"/>
          <a:stretch/>
        </p:blipFill>
        <p:spPr bwMode="gray">
          <a:xfrm>
            <a:off x="1590" y="2"/>
            <a:ext cx="12188825" cy="6107113"/>
          </a:xfrm>
          <a:prstGeom prst="rect">
            <a:avLst/>
          </a:prstGeom>
          <a:solidFill>
            <a:sysClr val="window" lastClr="FFFFFF">
              <a:lumMod val="75000"/>
            </a:sysClr>
          </a:solidFill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24471AA3-E7AE-40F0-9F8E-5C86D186AF29}"/>
              </a:ext>
            </a:extLst>
          </p:cNvPr>
          <p:cNvSpPr txBox="1">
            <a:spLocks/>
          </p:cNvSpPr>
          <p:nvPr userDrawn="1"/>
        </p:nvSpPr>
        <p:spPr>
          <a:xfrm>
            <a:off x="2" y="0"/>
            <a:ext cx="12192127" cy="6108192"/>
          </a:xfrm>
          <a:prstGeom prst="rect">
            <a:avLst/>
          </a:prstGeom>
          <a:solidFill>
            <a:srgbClr val="C00000">
              <a:alpha val="69804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4571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F487E2-CCFD-4EC3-B68F-B6E5480B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99203" y="2270492"/>
            <a:ext cx="393596" cy="1554480"/>
            <a:chOff x="5897615" y="2231631"/>
            <a:chExt cx="393596" cy="155448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F06BE6-259E-4738-920D-E17E84B50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897615" y="2231631"/>
              <a:ext cx="393596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74D208-7023-420B-94C3-730B35644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897615" y="3786111"/>
              <a:ext cx="393596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0E5633-A14A-18D3-764C-5324D028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38" y="2797285"/>
            <a:ext cx="9709727" cy="631713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659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609599" y="1463040"/>
            <a:ext cx="9387840" cy="438912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753088" y="6532753"/>
            <a:ext cx="426720" cy="13716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D467D88-DCFD-354C-96A5-D863D5E93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08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86370"/>
            <a:ext cx="11468103" cy="408361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Google Shape;264;p28">
            <a:extLst>
              <a:ext uri="{FF2B5EF4-FFF2-40B4-BE49-F238E27FC236}">
                <a16:creationId xmlns:a16="http://schemas.microsoft.com/office/drawing/2014/main" id="{CE18886D-628F-230B-5605-8F5390E7EEAF}"/>
              </a:ext>
            </a:extLst>
          </p:cNvPr>
          <p:cNvSpPr txBox="1">
            <a:spLocks/>
          </p:cNvSpPr>
          <p:nvPr userDrawn="1"/>
        </p:nvSpPr>
        <p:spPr>
          <a:xfrm>
            <a:off x="306000" y="3685149"/>
            <a:ext cx="4704800" cy="9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70" marR="0" lvl="0" indent="-38098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DFF"/>
              </a:buClr>
              <a:buSzPts val="900"/>
              <a:buFont typeface="Arial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272;p28">
            <a:extLst>
              <a:ext uri="{FF2B5EF4-FFF2-40B4-BE49-F238E27FC236}">
                <a16:creationId xmlns:a16="http://schemas.microsoft.com/office/drawing/2014/main" id="{D1AA7091-6C84-CADB-9A7D-DCBAEDBBCB67}"/>
              </a:ext>
            </a:extLst>
          </p:cNvPr>
          <p:cNvSpPr txBox="1">
            <a:spLocks/>
          </p:cNvSpPr>
          <p:nvPr userDrawn="1"/>
        </p:nvSpPr>
        <p:spPr>
          <a:xfrm>
            <a:off x="306000" y="1549100"/>
            <a:ext cx="5573600" cy="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marR="0" lvl="0" indent="-31749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3699"/>
              </a:buClr>
              <a:buSzPts val="1100"/>
              <a:buFont typeface="Arial"/>
              <a:buNone/>
              <a:tabLst/>
              <a:defRPr/>
            </a:pPr>
            <a:endParaRPr kumimoji="0" lang="en-US" sz="1467" b="1" i="0" u="none" strike="noStrike" kern="0" cap="none" spc="0" normalizeH="0" baseline="0" noProof="0">
              <a:ln>
                <a:noFill/>
              </a:ln>
              <a:solidFill>
                <a:srgbClr val="5A369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73;p28">
            <a:extLst>
              <a:ext uri="{FF2B5EF4-FFF2-40B4-BE49-F238E27FC236}">
                <a16:creationId xmlns:a16="http://schemas.microsoft.com/office/drawing/2014/main" id="{6B85407C-4D3A-78EF-78F6-FDC90014A05C}"/>
              </a:ext>
            </a:extLst>
          </p:cNvPr>
          <p:cNvSpPr txBox="1">
            <a:spLocks/>
          </p:cNvSpPr>
          <p:nvPr userDrawn="1"/>
        </p:nvSpPr>
        <p:spPr>
          <a:xfrm>
            <a:off x="306000" y="1931000"/>
            <a:ext cx="4704800" cy="9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70" marR="0" lvl="0" indent="-38098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DFF"/>
              </a:buClr>
              <a:buSzPts val="900"/>
              <a:buFont typeface="Arial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74;p28">
            <a:extLst>
              <a:ext uri="{FF2B5EF4-FFF2-40B4-BE49-F238E27FC236}">
                <a16:creationId xmlns:a16="http://schemas.microsoft.com/office/drawing/2014/main" id="{ACBF982D-09B8-F0A5-0DE1-FE987AC83CD9}"/>
              </a:ext>
            </a:extLst>
          </p:cNvPr>
          <p:cNvSpPr txBox="1">
            <a:spLocks/>
          </p:cNvSpPr>
          <p:nvPr userDrawn="1"/>
        </p:nvSpPr>
        <p:spPr>
          <a:xfrm>
            <a:off x="306000" y="3303263"/>
            <a:ext cx="5573600" cy="3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189" marR="0" lvl="0" indent="-31749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3699"/>
              </a:buClr>
              <a:buSzPts val="1100"/>
              <a:buFont typeface="Arial"/>
              <a:buNone/>
              <a:tabLst/>
              <a:defRPr/>
            </a:pPr>
            <a:endParaRPr kumimoji="0" lang="en-US" sz="1467" b="1" i="0" u="none" strike="noStrike" kern="0" cap="none" spc="0" normalizeH="0" baseline="0" noProof="0">
              <a:ln>
                <a:noFill/>
              </a:ln>
              <a:solidFill>
                <a:srgbClr val="5A369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269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947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19" preserve="1" userDrawn="1">
  <p:cSld name="Blank 2020 1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292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9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85" name="Google Shape;585;p9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60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EDCF1017-DC44-4104-A2A0-96BA145F89C5}"/>
              </a:ext>
            </a:extLst>
          </p:cNvPr>
          <p:cNvSpPr txBox="1">
            <a:spLocks/>
          </p:cNvSpPr>
          <p:nvPr userDrawn="1"/>
        </p:nvSpPr>
        <p:spPr>
          <a:xfrm>
            <a:off x="1042417" y="648452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© 2022 Cognizant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DE969FD0-7B6E-4565-AEB4-A85AC2EEF7CD}"/>
              </a:ext>
            </a:extLst>
          </p:cNvPr>
          <p:cNvSpPr txBox="1">
            <a:spLocks/>
          </p:cNvSpPr>
          <p:nvPr userDrawn="1"/>
        </p:nvSpPr>
        <p:spPr>
          <a:xfrm>
            <a:off x="457208" y="6484840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3E075B-3175-45CF-B3C7-FEDF3F5961E3}" type="slidenum">
              <a:rPr lang="en-US" sz="900" smtClean="0"/>
              <a:pPr/>
              <a:t>‹#›</a:t>
            </a:fld>
            <a:endParaRPr lang="en-US" sz="900"/>
          </a:p>
        </p:txBody>
      </p:sp>
      <p:pic>
        <p:nvPicPr>
          <p:cNvPr id="32" name="Picture Placeholder 14">
            <a:extLst>
              <a:ext uri="{FF2B5EF4-FFF2-40B4-BE49-F238E27FC236}">
                <a16:creationId xmlns:a16="http://schemas.microsoft.com/office/drawing/2014/main" id="{4E3C5AAD-AEF5-47E5-90E1-44F4E9C28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23" r="25472" b="31295"/>
          <a:stretch/>
        </p:blipFill>
        <p:spPr bwMode="gray">
          <a:xfrm>
            <a:off x="3" y="0"/>
            <a:ext cx="12191999" cy="6858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</p:spPr>
      </p:pic>
      <p:sp>
        <p:nvSpPr>
          <p:cNvPr id="33" name="Title 3">
            <a:extLst>
              <a:ext uri="{FF2B5EF4-FFF2-40B4-BE49-F238E27FC236}">
                <a16:creationId xmlns:a16="http://schemas.microsoft.com/office/drawing/2014/main" id="{4538A47A-BB14-4E5F-A64B-383C878C6369}"/>
              </a:ext>
            </a:extLst>
          </p:cNvPr>
          <p:cNvSpPr txBox="1">
            <a:spLocks/>
          </p:cNvSpPr>
          <p:nvPr userDrawn="1"/>
        </p:nvSpPr>
        <p:spPr>
          <a:xfrm>
            <a:off x="323516" y="850392"/>
            <a:ext cx="5077387" cy="5157216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536448" tIns="609600" rIns="487680" bIns="243840" rtlCol="0" anchor="t" anchorCtr="0"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2EA1A8-6340-4E0E-988B-45A6BDFB8CE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8618" y="5372864"/>
            <a:ext cx="2272535" cy="279165"/>
            <a:chOff x="1011652" y="1504395"/>
            <a:chExt cx="10028238" cy="1231899"/>
          </a:xfrm>
          <a:solidFill>
            <a:sysClr val="window" lastClr="FFFFFF"/>
          </a:solidFill>
        </p:grpSpPr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5608C59E-3986-48C1-90F1-ACB3B3AF5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4" y="1539318"/>
              <a:ext cx="4808533" cy="1189037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19D4588-2F07-48C6-84EE-E71AF4C48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198" y="1504395"/>
              <a:ext cx="1030287" cy="123189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D0CC96D-D929-4228-854D-A21368869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5" y="1504395"/>
              <a:ext cx="1147760" cy="123189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40A4A06C-04CA-460B-9F5C-3A4073990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1" y="1539318"/>
              <a:ext cx="1144587" cy="1163637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49B73D2A-59F1-405A-8D3B-9135CE963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5"/>
              <a:ext cx="1500188" cy="123189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394E9785-98CC-4EFD-A13F-7388796515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8" y="2471186"/>
              <a:ext cx="233362" cy="239712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03F4A7-B687-4C9D-8C46-35B112B3A982}"/>
              </a:ext>
            </a:extLst>
          </p:cNvPr>
          <p:cNvCxnSpPr/>
          <p:nvPr userDrawn="1"/>
        </p:nvCxnSpPr>
        <p:spPr>
          <a:xfrm>
            <a:off x="765791" y="2999471"/>
            <a:ext cx="393596" cy="0"/>
          </a:xfrm>
          <a:prstGeom prst="line">
            <a:avLst/>
          </a:prstGeom>
          <a:noFill/>
          <a:ln w="25400" cap="flat" cmpd="sng" algn="ctr">
            <a:solidFill>
              <a:srgbClr val="868686"/>
            </a:solidFill>
            <a:prstDash val="solid"/>
          </a:ln>
          <a:effectLst/>
        </p:spPr>
      </p:cxnSp>
      <p:pic>
        <p:nvPicPr>
          <p:cNvPr id="15" name="Logo">
            <a:extLst>
              <a:ext uri="{FF2B5EF4-FFF2-40B4-BE49-F238E27FC236}">
                <a16:creationId xmlns:a16="http://schemas.microsoft.com/office/drawing/2014/main" id="{B089DE75-25B1-4FE4-8A9B-708B157507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41308" y="5143344"/>
            <a:ext cx="2353829" cy="7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1665-90E3-4DA5-BF03-BAA206B0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B81B0-7964-410F-9B0E-DF6D9AD56B4F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A903-8FCA-4F37-BE1D-92EF984DEE5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799352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ulti-use">
  <p:cSld name="2_Multi-use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78"/>
          <p:cNvGrpSpPr/>
          <p:nvPr/>
        </p:nvGrpSpPr>
        <p:grpSpPr>
          <a:xfrm>
            <a:off x="685800" y="6412619"/>
            <a:ext cx="4443971" cy="228612"/>
            <a:chOff x="685800" y="6392355"/>
            <a:chExt cx="4443970" cy="215400"/>
          </a:xfrm>
        </p:grpSpPr>
        <p:sp>
          <p:nvSpPr>
            <p:cNvPr id="583" name="Google Shape;583;p78"/>
            <p:cNvSpPr/>
            <p:nvPr/>
          </p:nvSpPr>
          <p:spPr>
            <a:xfrm>
              <a:off x="685800" y="6445456"/>
              <a:ext cx="1161300" cy="10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563" y="105675"/>
                  </a:moveTo>
                  <a:lnTo>
                    <a:pt x="27077" y="105675"/>
                  </a:lnTo>
                  <a:cubicBezTo>
                    <a:pt x="27108" y="105675"/>
                    <a:pt x="27140" y="105819"/>
                    <a:pt x="27158" y="106107"/>
                  </a:cubicBezTo>
                  <a:cubicBezTo>
                    <a:pt x="27176" y="106394"/>
                    <a:pt x="27181" y="106730"/>
                    <a:pt x="27172" y="107065"/>
                  </a:cubicBezTo>
                  <a:cubicBezTo>
                    <a:pt x="26954" y="114682"/>
                    <a:pt x="26274" y="119999"/>
                    <a:pt x="25522" y="119999"/>
                  </a:cubicBezTo>
                  <a:lnTo>
                    <a:pt x="19008" y="119999"/>
                  </a:lnTo>
                  <a:cubicBezTo>
                    <a:pt x="18976" y="119999"/>
                    <a:pt x="18945" y="119856"/>
                    <a:pt x="18926" y="119616"/>
                  </a:cubicBezTo>
                  <a:cubicBezTo>
                    <a:pt x="18908" y="119329"/>
                    <a:pt x="18904" y="118994"/>
                    <a:pt x="18913" y="118658"/>
                  </a:cubicBezTo>
                  <a:cubicBezTo>
                    <a:pt x="19130" y="111041"/>
                    <a:pt x="19810" y="105675"/>
                    <a:pt x="20563" y="105675"/>
                  </a:cubicBezTo>
                  <a:close/>
                  <a:moveTo>
                    <a:pt x="21327" y="52837"/>
                  </a:moveTo>
                  <a:lnTo>
                    <a:pt x="27841" y="52837"/>
                  </a:lnTo>
                  <a:cubicBezTo>
                    <a:pt x="27873" y="52837"/>
                    <a:pt x="27900" y="53029"/>
                    <a:pt x="27919" y="53269"/>
                  </a:cubicBezTo>
                  <a:cubicBezTo>
                    <a:pt x="27937" y="53556"/>
                    <a:pt x="27941" y="53892"/>
                    <a:pt x="27932" y="54227"/>
                  </a:cubicBezTo>
                  <a:cubicBezTo>
                    <a:pt x="27715" y="61796"/>
                    <a:pt x="27039" y="67162"/>
                    <a:pt x="26282" y="67162"/>
                  </a:cubicBezTo>
                  <a:lnTo>
                    <a:pt x="19768" y="67162"/>
                  </a:lnTo>
                  <a:cubicBezTo>
                    <a:pt x="19736" y="67162"/>
                    <a:pt x="19709" y="66970"/>
                    <a:pt x="19687" y="66730"/>
                  </a:cubicBezTo>
                  <a:cubicBezTo>
                    <a:pt x="19673" y="66443"/>
                    <a:pt x="19664" y="66108"/>
                    <a:pt x="19673" y="65772"/>
                  </a:cubicBezTo>
                  <a:cubicBezTo>
                    <a:pt x="19891" y="58203"/>
                    <a:pt x="20570" y="52837"/>
                    <a:pt x="21327" y="52837"/>
                  </a:cubicBezTo>
                  <a:close/>
                  <a:moveTo>
                    <a:pt x="60050" y="14273"/>
                  </a:moveTo>
                  <a:cubicBezTo>
                    <a:pt x="59860" y="14273"/>
                    <a:pt x="59705" y="15901"/>
                    <a:pt x="59701" y="17961"/>
                  </a:cubicBezTo>
                  <a:lnTo>
                    <a:pt x="59701" y="64085"/>
                  </a:lnTo>
                  <a:lnTo>
                    <a:pt x="62365" y="64085"/>
                  </a:lnTo>
                  <a:cubicBezTo>
                    <a:pt x="64145" y="64085"/>
                    <a:pt x="65343" y="54122"/>
                    <a:pt x="65343" y="39227"/>
                  </a:cubicBezTo>
                  <a:lnTo>
                    <a:pt x="65343" y="38891"/>
                  </a:lnTo>
                  <a:cubicBezTo>
                    <a:pt x="65343" y="23229"/>
                    <a:pt x="64281" y="14273"/>
                    <a:pt x="62434" y="14273"/>
                  </a:cubicBezTo>
                  <a:close/>
                  <a:moveTo>
                    <a:pt x="1846" y="14225"/>
                  </a:moveTo>
                  <a:cubicBezTo>
                    <a:pt x="1623" y="14225"/>
                    <a:pt x="1447" y="16141"/>
                    <a:pt x="1447" y="18488"/>
                  </a:cubicBezTo>
                  <a:lnTo>
                    <a:pt x="1447" y="105515"/>
                  </a:lnTo>
                  <a:lnTo>
                    <a:pt x="3969" y="105515"/>
                  </a:lnTo>
                  <a:cubicBezTo>
                    <a:pt x="6636" y="105515"/>
                    <a:pt x="8505" y="86883"/>
                    <a:pt x="8505" y="60205"/>
                  </a:cubicBezTo>
                  <a:lnTo>
                    <a:pt x="8505" y="59918"/>
                  </a:lnTo>
                  <a:cubicBezTo>
                    <a:pt x="8505" y="33048"/>
                    <a:pt x="6640" y="14225"/>
                    <a:pt x="3973" y="14225"/>
                  </a:cubicBezTo>
                  <a:close/>
                  <a:moveTo>
                    <a:pt x="109963" y="0"/>
                  </a:moveTo>
                  <a:lnTo>
                    <a:pt x="110784" y="0"/>
                  </a:lnTo>
                  <a:cubicBezTo>
                    <a:pt x="111229" y="0"/>
                    <a:pt x="111651" y="2203"/>
                    <a:pt x="111914" y="5987"/>
                  </a:cubicBezTo>
                  <a:lnTo>
                    <a:pt x="114855" y="47848"/>
                  </a:lnTo>
                  <a:lnTo>
                    <a:pt x="117801" y="5987"/>
                  </a:lnTo>
                  <a:cubicBezTo>
                    <a:pt x="118068" y="2203"/>
                    <a:pt x="118490" y="0"/>
                    <a:pt x="118935" y="0"/>
                  </a:cubicBezTo>
                  <a:lnTo>
                    <a:pt x="119743" y="0"/>
                  </a:lnTo>
                  <a:cubicBezTo>
                    <a:pt x="119779" y="0"/>
                    <a:pt x="119811" y="191"/>
                    <a:pt x="119829" y="526"/>
                  </a:cubicBezTo>
                  <a:cubicBezTo>
                    <a:pt x="119843" y="862"/>
                    <a:pt x="119843" y="1245"/>
                    <a:pt x="119820" y="1580"/>
                  </a:cubicBezTo>
                  <a:lnTo>
                    <a:pt x="115745" y="58768"/>
                  </a:lnTo>
                  <a:lnTo>
                    <a:pt x="119979" y="118208"/>
                  </a:lnTo>
                  <a:cubicBezTo>
                    <a:pt x="120002" y="118543"/>
                    <a:pt x="120002" y="118926"/>
                    <a:pt x="119997" y="119261"/>
                  </a:cubicBezTo>
                  <a:cubicBezTo>
                    <a:pt x="119979" y="119597"/>
                    <a:pt x="119947" y="119788"/>
                    <a:pt x="119911" y="119788"/>
                  </a:cubicBezTo>
                  <a:lnTo>
                    <a:pt x="119071" y="119788"/>
                  </a:lnTo>
                  <a:cubicBezTo>
                    <a:pt x="118627" y="119788"/>
                    <a:pt x="118204" y="117585"/>
                    <a:pt x="117937" y="113801"/>
                  </a:cubicBezTo>
                  <a:lnTo>
                    <a:pt x="114832" y="69593"/>
                  </a:lnTo>
                  <a:lnTo>
                    <a:pt x="111728" y="113801"/>
                  </a:lnTo>
                  <a:cubicBezTo>
                    <a:pt x="111465" y="117585"/>
                    <a:pt x="111043" y="119788"/>
                    <a:pt x="110593" y="119788"/>
                  </a:cubicBezTo>
                  <a:lnTo>
                    <a:pt x="109804" y="119788"/>
                  </a:lnTo>
                  <a:cubicBezTo>
                    <a:pt x="109767" y="119788"/>
                    <a:pt x="109736" y="119597"/>
                    <a:pt x="109722" y="119261"/>
                  </a:cubicBezTo>
                  <a:cubicBezTo>
                    <a:pt x="109704" y="118926"/>
                    <a:pt x="109704" y="118543"/>
                    <a:pt x="109727" y="118208"/>
                  </a:cubicBezTo>
                  <a:lnTo>
                    <a:pt x="113961" y="58768"/>
                  </a:lnTo>
                  <a:lnTo>
                    <a:pt x="109885" y="1580"/>
                  </a:lnTo>
                  <a:cubicBezTo>
                    <a:pt x="109863" y="1245"/>
                    <a:pt x="109858" y="862"/>
                    <a:pt x="109876" y="526"/>
                  </a:cubicBezTo>
                  <a:cubicBezTo>
                    <a:pt x="109895" y="191"/>
                    <a:pt x="109926" y="0"/>
                    <a:pt x="109963" y="0"/>
                  </a:cubicBezTo>
                  <a:close/>
                  <a:moveTo>
                    <a:pt x="98360" y="0"/>
                  </a:moveTo>
                  <a:lnTo>
                    <a:pt x="99402" y="0"/>
                  </a:lnTo>
                  <a:cubicBezTo>
                    <a:pt x="99456" y="0"/>
                    <a:pt x="99497" y="431"/>
                    <a:pt x="99497" y="957"/>
                  </a:cubicBezTo>
                  <a:lnTo>
                    <a:pt x="99497" y="106569"/>
                  </a:lnTo>
                  <a:lnTo>
                    <a:pt x="99497" y="116435"/>
                  </a:lnTo>
                  <a:cubicBezTo>
                    <a:pt x="99497" y="118256"/>
                    <a:pt x="99352" y="119740"/>
                    <a:pt x="99179" y="119740"/>
                  </a:cubicBezTo>
                  <a:lnTo>
                    <a:pt x="98160" y="119740"/>
                  </a:lnTo>
                  <a:cubicBezTo>
                    <a:pt x="98151" y="119788"/>
                    <a:pt x="98146" y="119788"/>
                    <a:pt x="98137" y="119788"/>
                  </a:cubicBezTo>
                  <a:cubicBezTo>
                    <a:pt x="98128" y="119788"/>
                    <a:pt x="98114" y="119788"/>
                    <a:pt x="98105" y="119740"/>
                  </a:cubicBezTo>
                  <a:cubicBezTo>
                    <a:pt x="98069" y="119549"/>
                    <a:pt x="98041" y="119261"/>
                    <a:pt x="98041" y="118830"/>
                  </a:cubicBezTo>
                  <a:lnTo>
                    <a:pt x="98041" y="3304"/>
                  </a:lnTo>
                  <a:cubicBezTo>
                    <a:pt x="98041" y="1484"/>
                    <a:pt x="98187" y="0"/>
                    <a:pt x="98360" y="0"/>
                  </a:cubicBezTo>
                  <a:close/>
                  <a:moveTo>
                    <a:pt x="77230" y="0"/>
                  </a:moveTo>
                  <a:lnTo>
                    <a:pt x="78268" y="0"/>
                  </a:lnTo>
                  <a:cubicBezTo>
                    <a:pt x="78323" y="0"/>
                    <a:pt x="78363" y="431"/>
                    <a:pt x="78363" y="957"/>
                  </a:cubicBezTo>
                  <a:lnTo>
                    <a:pt x="78363" y="52398"/>
                  </a:lnTo>
                  <a:lnTo>
                    <a:pt x="84623" y="52398"/>
                  </a:lnTo>
                  <a:lnTo>
                    <a:pt x="84623" y="3304"/>
                  </a:lnTo>
                  <a:cubicBezTo>
                    <a:pt x="84623" y="1484"/>
                    <a:pt x="84768" y="0"/>
                    <a:pt x="84940" y="0"/>
                  </a:cubicBezTo>
                  <a:lnTo>
                    <a:pt x="85979" y="0"/>
                  </a:lnTo>
                  <a:cubicBezTo>
                    <a:pt x="86029" y="0"/>
                    <a:pt x="86074" y="431"/>
                    <a:pt x="86074" y="957"/>
                  </a:cubicBezTo>
                  <a:lnTo>
                    <a:pt x="86074" y="116483"/>
                  </a:lnTo>
                  <a:cubicBezTo>
                    <a:pt x="86074" y="118303"/>
                    <a:pt x="85929" y="119788"/>
                    <a:pt x="85757" y="119788"/>
                  </a:cubicBezTo>
                  <a:lnTo>
                    <a:pt x="84718" y="119788"/>
                  </a:lnTo>
                  <a:cubicBezTo>
                    <a:pt x="84668" y="119788"/>
                    <a:pt x="84623" y="119357"/>
                    <a:pt x="84623" y="118830"/>
                  </a:cubicBezTo>
                  <a:lnTo>
                    <a:pt x="84623" y="66815"/>
                  </a:lnTo>
                  <a:lnTo>
                    <a:pt x="78363" y="66815"/>
                  </a:lnTo>
                  <a:lnTo>
                    <a:pt x="78363" y="116435"/>
                  </a:lnTo>
                  <a:cubicBezTo>
                    <a:pt x="78363" y="118303"/>
                    <a:pt x="78223" y="119788"/>
                    <a:pt x="78051" y="119788"/>
                  </a:cubicBezTo>
                  <a:lnTo>
                    <a:pt x="77012" y="119788"/>
                  </a:lnTo>
                  <a:cubicBezTo>
                    <a:pt x="76957" y="119788"/>
                    <a:pt x="76917" y="119309"/>
                    <a:pt x="76917" y="118783"/>
                  </a:cubicBezTo>
                  <a:lnTo>
                    <a:pt x="76917" y="3304"/>
                  </a:lnTo>
                  <a:cubicBezTo>
                    <a:pt x="76917" y="1484"/>
                    <a:pt x="77057" y="0"/>
                    <a:pt x="77230" y="0"/>
                  </a:cubicBezTo>
                  <a:close/>
                  <a:moveTo>
                    <a:pt x="59664" y="0"/>
                  </a:moveTo>
                  <a:lnTo>
                    <a:pt x="62529" y="0"/>
                  </a:lnTo>
                  <a:cubicBezTo>
                    <a:pt x="65130" y="0"/>
                    <a:pt x="66810" y="15039"/>
                    <a:pt x="66810" y="38412"/>
                  </a:cubicBezTo>
                  <a:lnTo>
                    <a:pt x="66810" y="38748"/>
                  </a:lnTo>
                  <a:cubicBezTo>
                    <a:pt x="66810" y="66001"/>
                    <a:pt x="64676" y="78262"/>
                    <a:pt x="62134" y="78262"/>
                  </a:cubicBezTo>
                  <a:lnTo>
                    <a:pt x="59705" y="78262"/>
                  </a:lnTo>
                  <a:lnTo>
                    <a:pt x="59705" y="116483"/>
                  </a:lnTo>
                  <a:cubicBezTo>
                    <a:pt x="59705" y="118303"/>
                    <a:pt x="59564" y="119788"/>
                    <a:pt x="59392" y="119788"/>
                  </a:cubicBezTo>
                  <a:lnTo>
                    <a:pt x="58348" y="119788"/>
                  </a:lnTo>
                  <a:cubicBezTo>
                    <a:pt x="58298" y="119788"/>
                    <a:pt x="58252" y="119357"/>
                    <a:pt x="58252" y="118830"/>
                  </a:cubicBezTo>
                  <a:lnTo>
                    <a:pt x="58252" y="14895"/>
                  </a:lnTo>
                  <a:cubicBezTo>
                    <a:pt x="58252" y="6705"/>
                    <a:pt x="58888" y="0"/>
                    <a:pt x="59664" y="0"/>
                  </a:cubicBezTo>
                  <a:close/>
                  <a:moveTo>
                    <a:pt x="40088" y="0"/>
                  </a:moveTo>
                  <a:lnTo>
                    <a:pt x="41108" y="0"/>
                  </a:lnTo>
                  <a:cubicBezTo>
                    <a:pt x="41158" y="0"/>
                    <a:pt x="41199" y="383"/>
                    <a:pt x="41199" y="910"/>
                  </a:cubicBezTo>
                  <a:lnTo>
                    <a:pt x="41199" y="105563"/>
                  </a:lnTo>
                  <a:lnTo>
                    <a:pt x="47895" y="105563"/>
                  </a:lnTo>
                  <a:cubicBezTo>
                    <a:pt x="47945" y="105563"/>
                    <a:pt x="47986" y="105994"/>
                    <a:pt x="47986" y="106521"/>
                  </a:cubicBezTo>
                  <a:lnTo>
                    <a:pt x="47986" y="116675"/>
                  </a:lnTo>
                  <a:cubicBezTo>
                    <a:pt x="47986" y="118399"/>
                    <a:pt x="47854" y="119788"/>
                    <a:pt x="47691" y="119788"/>
                  </a:cubicBezTo>
                  <a:lnTo>
                    <a:pt x="40465" y="119788"/>
                  </a:lnTo>
                  <a:cubicBezTo>
                    <a:pt x="40070" y="119788"/>
                    <a:pt x="39748" y="116435"/>
                    <a:pt x="39748" y="112221"/>
                  </a:cubicBezTo>
                  <a:lnTo>
                    <a:pt x="39748" y="3592"/>
                  </a:lnTo>
                  <a:cubicBezTo>
                    <a:pt x="39748" y="1580"/>
                    <a:pt x="39902" y="0"/>
                    <a:pt x="40088" y="0"/>
                  </a:cubicBezTo>
                  <a:close/>
                  <a:moveTo>
                    <a:pt x="21883" y="0"/>
                  </a:moveTo>
                  <a:lnTo>
                    <a:pt x="28397" y="0"/>
                  </a:lnTo>
                  <a:cubicBezTo>
                    <a:pt x="28429" y="0"/>
                    <a:pt x="28456" y="143"/>
                    <a:pt x="28479" y="383"/>
                  </a:cubicBezTo>
                  <a:cubicBezTo>
                    <a:pt x="28497" y="670"/>
                    <a:pt x="28501" y="1006"/>
                    <a:pt x="28492" y="1341"/>
                  </a:cubicBezTo>
                  <a:cubicBezTo>
                    <a:pt x="28275" y="8958"/>
                    <a:pt x="27595" y="14324"/>
                    <a:pt x="26842" y="14324"/>
                  </a:cubicBezTo>
                  <a:lnTo>
                    <a:pt x="20324" y="14324"/>
                  </a:lnTo>
                  <a:cubicBezTo>
                    <a:pt x="20297" y="14324"/>
                    <a:pt x="20265" y="14180"/>
                    <a:pt x="20247" y="13892"/>
                  </a:cubicBezTo>
                  <a:cubicBezTo>
                    <a:pt x="20229" y="13605"/>
                    <a:pt x="20224" y="13270"/>
                    <a:pt x="20233" y="12934"/>
                  </a:cubicBezTo>
                  <a:cubicBezTo>
                    <a:pt x="20451" y="5317"/>
                    <a:pt x="21131" y="0"/>
                    <a:pt x="21883" y="0"/>
                  </a:cubicBezTo>
                  <a:close/>
                  <a:moveTo>
                    <a:pt x="1410" y="0"/>
                  </a:moveTo>
                  <a:lnTo>
                    <a:pt x="3973" y="0"/>
                  </a:lnTo>
                  <a:cubicBezTo>
                    <a:pt x="7461" y="0"/>
                    <a:pt x="9997" y="25049"/>
                    <a:pt x="9997" y="59583"/>
                  </a:cubicBezTo>
                  <a:lnTo>
                    <a:pt x="9997" y="59918"/>
                  </a:lnTo>
                  <a:cubicBezTo>
                    <a:pt x="9997" y="94595"/>
                    <a:pt x="7461" y="119788"/>
                    <a:pt x="3973" y="119788"/>
                  </a:cubicBezTo>
                  <a:lnTo>
                    <a:pt x="1410" y="119788"/>
                  </a:lnTo>
                  <a:cubicBezTo>
                    <a:pt x="630" y="119788"/>
                    <a:pt x="0" y="113131"/>
                    <a:pt x="0" y="104893"/>
                  </a:cubicBezTo>
                  <a:lnTo>
                    <a:pt x="0" y="14895"/>
                  </a:lnTo>
                  <a:cubicBezTo>
                    <a:pt x="0" y="6657"/>
                    <a:pt x="630" y="0"/>
                    <a:pt x="141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4" name="Google Shape;584;p78"/>
            <p:cNvSpPr/>
            <p:nvPr/>
          </p:nvSpPr>
          <p:spPr>
            <a:xfrm>
              <a:off x="1907470" y="6392355"/>
              <a:ext cx="3222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© 2020 Delphix. All Rights Reserved. Private and Confidential.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78"/>
          <p:cNvSpPr txBox="1">
            <a:spLocks noGrp="1"/>
          </p:cNvSpPr>
          <p:nvPr>
            <p:ph type="body" idx="1"/>
          </p:nvPr>
        </p:nvSpPr>
        <p:spPr>
          <a:xfrm>
            <a:off x="682752" y="1371600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04792" lvl="0" indent="-2455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/>
            </a:lvl1pPr>
            <a:lvl2pPr marL="609585" lvl="1" indent="-2709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/>
            </a:lvl2pPr>
            <a:lvl3pPr marL="914377" lvl="2" indent="-2709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/>
            </a:lvl3pPr>
            <a:lvl4pPr marL="1219170" lvl="3" indent="-2709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/>
            </a:lvl4pPr>
            <a:lvl5pPr marL="1523962" lvl="4" indent="-2709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/>
            </a:lvl5pPr>
            <a:lvl6pPr marL="1828754" lvl="5" indent="-2709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marL="2133547" lvl="6" indent="-2709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marL="2438339" lvl="7" indent="-27092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marL="2743131" lvl="8" indent="-270927" algn="l" rtl="0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78"/>
          <p:cNvSpPr txBox="1">
            <a:spLocks noGrp="1"/>
          </p:cNvSpPr>
          <p:nvPr>
            <p:ph type="title"/>
          </p:nvPr>
        </p:nvSpPr>
        <p:spPr>
          <a:xfrm>
            <a:off x="685800" y="434340"/>
            <a:ext cx="10515600" cy="6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235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8">
          <p15:clr>
            <a:srgbClr val="FA7B17"/>
          </p15:clr>
        </p15:guide>
        <p15:guide id="2" orient="horz" pos="1058">
          <p15:clr>
            <a:srgbClr val="FA7B17"/>
          </p15:clr>
        </p15:guide>
        <p15:guide id="3" orient="horz" pos="1296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223357" cy="216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9357" y="6463358"/>
            <a:ext cx="15240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07790" y="6317308"/>
            <a:ext cx="1388533" cy="469900"/>
          </a:xfrm>
          <a:prstGeom prst="rect">
            <a:avLst/>
          </a:prstGeom>
        </p:spPr>
      </p:pic>
      <p:sp>
        <p:nvSpPr>
          <p:cNvPr id="7" name="Rectangle 3"/>
          <p:cNvSpPr/>
          <p:nvPr userDrawn="1"/>
        </p:nvSpPr>
        <p:spPr>
          <a:xfrm>
            <a:off x="1" y="6552258"/>
            <a:ext cx="8573167" cy="317500"/>
          </a:xfrm>
          <a:custGeom>
            <a:avLst/>
            <a:gdLst>
              <a:gd name="connsiteX0" fmla="*/ 0 w 6527800"/>
              <a:gd name="connsiteY0" fmla="*/ 0 h 317500"/>
              <a:gd name="connsiteX1" fmla="*/ 6527800 w 6527800"/>
              <a:gd name="connsiteY1" fmla="*/ 0 h 317500"/>
              <a:gd name="connsiteX2" fmla="*/ 6527800 w 6527800"/>
              <a:gd name="connsiteY2" fmla="*/ 317500 h 317500"/>
              <a:gd name="connsiteX3" fmla="*/ 0 w 6527800"/>
              <a:gd name="connsiteY3" fmla="*/ 317500 h 317500"/>
              <a:gd name="connsiteX4" fmla="*/ 0 w 6527800"/>
              <a:gd name="connsiteY4" fmla="*/ 0 h 317500"/>
              <a:gd name="connsiteX0" fmla="*/ 0 w 6527800"/>
              <a:gd name="connsiteY0" fmla="*/ 0 h 317500"/>
              <a:gd name="connsiteX1" fmla="*/ 6527800 w 6527800"/>
              <a:gd name="connsiteY1" fmla="*/ 0 h 317500"/>
              <a:gd name="connsiteX2" fmla="*/ 6316140 w 6527800"/>
              <a:gd name="connsiteY2" fmla="*/ 317500 h 317500"/>
              <a:gd name="connsiteX3" fmla="*/ 0 w 6527800"/>
              <a:gd name="connsiteY3" fmla="*/ 317500 h 317500"/>
              <a:gd name="connsiteX4" fmla="*/ 0 w 6527800"/>
              <a:gd name="connsiteY4" fmla="*/ 0 h 317500"/>
              <a:gd name="connsiteX0" fmla="*/ 0 w 6555022"/>
              <a:gd name="connsiteY0" fmla="*/ 0 h 317500"/>
              <a:gd name="connsiteX1" fmla="*/ 6527800 w 6555022"/>
              <a:gd name="connsiteY1" fmla="*/ 0 h 317500"/>
              <a:gd name="connsiteX2" fmla="*/ 6555022 w 6555022"/>
              <a:gd name="connsiteY2" fmla="*/ 317500 h 317500"/>
              <a:gd name="connsiteX3" fmla="*/ 0 w 6555022"/>
              <a:gd name="connsiteY3" fmla="*/ 317500 h 317500"/>
              <a:gd name="connsiteX4" fmla="*/ 0 w 6555022"/>
              <a:gd name="connsiteY4" fmla="*/ 0 h 317500"/>
              <a:gd name="connsiteX0" fmla="*/ 0 w 6531134"/>
              <a:gd name="connsiteY0" fmla="*/ 0 h 317500"/>
              <a:gd name="connsiteX1" fmla="*/ 6527800 w 6531134"/>
              <a:gd name="connsiteY1" fmla="*/ 0 h 317500"/>
              <a:gd name="connsiteX2" fmla="*/ 6531134 w 6531134"/>
              <a:gd name="connsiteY2" fmla="*/ 317500 h 317500"/>
              <a:gd name="connsiteX3" fmla="*/ 0 w 6531134"/>
              <a:gd name="connsiteY3" fmla="*/ 317500 h 317500"/>
              <a:gd name="connsiteX4" fmla="*/ 0 w 6531134"/>
              <a:gd name="connsiteY4" fmla="*/ 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1134" h="317500">
                <a:moveTo>
                  <a:pt x="0" y="0"/>
                </a:moveTo>
                <a:lnTo>
                  <a:pt x="6527800" y="0"/>
                </a:lnTo>
                <a:cubicBezTo>
                  <a:pt x="6528911" y="105833"/>
                  <a:pt x="6530023" y="211667"/>
                  <a:pt x="6531134" y="317500"/>
                </a:cubicBez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C600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3"/>
          <p:cNvSpPr/>
          <p:nvPr userDrawn="1"/>
        </p:nvSpPr>
        <p:spPr>
          <a:xfrm>
            <a:off x="0" y="6552258"/>
            <a:ext cx="7219819" cy="317500"/>
          </a:xfrm>
          <a:custGeom>
            <a:avLst/>
            <a:gdLst>
              <a:gd name="connsiteX0" fmla="*/ 0 w 6527800"/>
              <a:gd name="connsiteY0" fmla="*/ 0 h 317500"/>
              <a:gd name="connsiteX1" fmla="*/ 6527800 w 6527800"/>
              <a:gd name="connsiteY1" fmla="*/ 0 h 317500"/>
              <a:gd name="connsiteX2" fmla="*/ 6527800 w 6527800"/>
              <a:gd name="connsiteY2" fmla="*/ 317500 h 317500"/>
              <a:gd name="connsiteX3" fmla="*/ 0 w 6527800"/>
              <a:gd name="connsiteY3" fmla="*/ 317500 h 317500"/>
              <a:gd name="connsiteX4" fmla="*/ 0 w 6527800"/>
              <a:gd name="connsiteY4" fmla="*/ 0 h 317500"/>
              <a:gd name="connsiteX0" fmla="*/ 0 w 6527800"/>
              <a:gd name="connsiteY0" fmla="*/ 0 h 317500"/>
              <a:gd name="connsiteX1" fmla="*/ 6527800 w 6527800"/>
              <a:gd name="connsiteY1" fmla="*/ 0 h 317500"/>
              <a:gd name="connsiteX2" fmla="*/ 6316140 w 6527800"/>
              <a:gd name="connsiteY2" fmla="*/ 317500 h 317500"/>
              <a:gd name="connsiteX3" fmla="*/ 0 w 6527800"/>
              <a:gd name="connsiteY3" fmla="*/ 317500 h 317500"/>
              <a:gd name="connsiteX4" fmla="*/ 0 w 6527800"/>
              <a:gd name="connsiteY4" fmla="*/ 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7800" h="317500">
                <a:moveTo>
                  <a:pt x="0" y="0"/>
                </a:moveTo>
                <a:lnTo>
                  <a:pt x="6527800" y="0"/>
                </a:lnTo>
                <a:lnTo>
                  <a:pt x="6316140" y="317500"/>
                </a:lnTo>
                <a:lnTo>
                  <a:pt x="0" y="317500"/>
                </a:lnTo>
                <a:lnTo>
                  <a:pt x="0" y="0"/>
                </a:lnTo>
                <a:close/>
              </a:path>
            </a:pathLst>
          </a:custGeom>
          <a:solidFill>
            <a:srgbClr val="E01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04532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ulti-use">
  <p:cSld name="1_Multi-us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82052" y="490255"/>
            <a:ext cx="11208045" cy="73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" y="487431"/>
            <a:ext cx="82447" cy="736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584307" y="6601999"/>
            <a:ext cx="3429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4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81000" y="257175"/>
            <a:ext cx="10972000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tx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1853748" y="6619200"/>
            <a:ext cx="362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281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none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549403"/>
            <a:ext cx="11222736" cy="4415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F68DD4-034C-4B8A-BA78-01D4DAA99A1C}"/>
              </a:ext>
            </a:extLst>
          </p:cNvPr>
          <p:cNvSpPr txBox="1">
            <a:spLocks/>
          </p:cNvSpPr>
          <p:nvPr userDrawn="1"/>
        </p:nvSpPr>
        <p:spPr>
          <a:xfrm>
            <a:off x="384049" y="6417453"/>
            <a:ext cx="1597572" cy="42107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© 2022 3Cognizant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DEFD4B0-7014-4A30-A7F2-29A6C1B9B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37679" y="6247507"/>
            <a:ext cx="1816144" cy="5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703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none">
            <a:noAutofit/>
          </a:bodyPr>
          <a:lstStyle>
            <a:lvl1pPr>
              <a:defRPr sz="285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549402"/>
            <a:ext cx="11222736" cy="4415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9" y="6254496"/>
            <a:ext cx="11178867" cy="0"/>
          </a:xfrm>
          <a:prstGeom prst="line">
            <a:avLst/>
          </a:prstGeom>
          <a:noFill/>
          <a:ln w="6350" cap="flat" cmpd="sng" algn="ctr">
            <a:solidFill>
              <a:srgbClr val="00B14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437073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2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786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7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2" y="6438653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11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 full - title overlay">
  <p:cSld name="1 image full - title overla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>
            <a:spLocks noGrp="1"/>
          </p:cNvSpPr>
          <p:nvPr>
            <p:ph type="pic" idx="2"/>
          </p:nvPr>
        </p:nvSpPr>
        <p:spPr>
          <a:xfrm>
            <a:off x="-8833" y="-7300"/>
            <a:ext cx="12214800" cy="692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4"/>
          <p:cNvSpPr txBox="1">
            <a:spLocks noGrp="1"/>
          </p:cNvSpPr>
          <p:nvPr>
            <p:ph type="title"/>
          </p:nvPr>
        </p:nvSpPr>
        <p:spPr>
          <a:xfrm>
            <a:off x="635700" y="2812100"/>
            <a:ext cx="54717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4"/>
          <p:cNvSpPr txBox="1">
            <a:spLocks noGrp="1"/>
          </p:cNvSpPr>
          <p:nvPr>
            <p:ph type="sldNum" idx="12"/>
          </p:nvPr>
        </p:nvSpPr>
        <p:spPr>
          <a:xfrm>
            <a:off x="11853748" y="6619200"/>
            <a:ext cx="362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3212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3">
            <a:extLst>
              <a:ext uri="{FF2B5EF4-FFF2-40B4-BE49-F238E27FC236}">
                <a16:creationId xmlns:a16="http://schemas.microsoft.com/office/drawing/2014/main" id="{51E8B51E-D2EC-4D7A-B5BC-6B59BBC36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4" t="24884" b="12166"/>
          <a:stretch/>
        </p:blipFill>
        <p:spPr bwMode="gray">
          <a:xfrm>
            <a:off x="1590" y="2"/>
            <a:ext cx="12188825" cy="6107113"/>
          </a:xfrm>
          <a:prstGeom prst="rect">
            <a:avLst/>
          </a:prstGeom>
          <a:solidFill>
            <a:sysClr val="window" lastClr="FFFFFF">
              <a:lumMod val="75000"/>
            </a:sysClr>
          </a:solidFill>
        </p:spPr>
      </p:pic>
      <p:sp>
        <p:nvSpPr>
          <p:cNvPr id="26" name="Title 7">
            <a:extLst>
              <a:ext uri="{FF2B5EF4-FFF2-40B4-BE49-F238E27FC236}">
                <a16:creationId xmlns:a16="http://schemas.microsoft.com/office/drawing/2014/main" id="{DB06095F-3D8A-4233-B45D-E5BA7F73CC38}"/>
              </a:ext>
            </a:extLst>
          </p:cNvPr>
          <p:cNvSpPr txBox="1">
            <a:spLocks/>
          </p:cNvSpPr>
          <p:nvPr userDrawn="1"/>
        </p:nvSpPr>
        <p:spPr>
          <a:xfrm>
            <a:off x="2" y="0"/>
            <a:ext cx="12192127" cy="6108192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vert="horz" lIns="0" tIns="0" rIns="0" bIns="0" rtlCol="0" anchor="t" anchorCtr="0">
            <a:noAutofit/>
          </a:bodyPr>
          <a:lstStyle>
            <a:lvl1pPr algn="ctr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06903" marR="0" lvl="0" indent="0" algn="l" defTabSz="4571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36261-1723-8865-FF28-E3D9738E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426"/>
            <a:ext cx="10515600" cy="132503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649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Exterior of CVS store.&#10;cvs_shrewsbury">
            <a:extLst>
              <a:ext uri="{FF2B5EF4-FFF2-40B4-BE49-F238E27FC236}">
                <a16:creationId xmlns:a16="http://schemas.microsoft.com/office/drawing/2014/main" id="{AE36C386-9937-4226-8790-0202B2C987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02"/>
          <a:stretch/>
        </p:blipFill>
        <p:spPr bwMode="gray">
          <a:xfrm>
            <a:off x="1590" y="2"/>
            <a:ext cx="12188825" cy="6107113"/>
          </a:xfrm>
          <a:prstGeom prst="rect">
            <a:avLst/>
          </a:prstGeom>
          <a:solidFill>
            <a:sysClr val="window" lastClr="FFFFFF">
              <a:lumMod val="75000"/>
            </a:sysClr>
          </a:solidFill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24471AA3-E7AE-40F0-9F8E-5C86D186AF29}"/>
              </a:ext>
            </a:extLst>
          </p:cNvPr>
          <p:cNvSpPr txBox="1">
            <a:spLocks/>
          </p:cNvSpPr>
          <p:nvPr userDrawn="1"/>
        </p:nvSpPr>
        <p:spPr>
          <a:xfrm>
            <a:off x="2" y="0"/>
            <a:ext cx="12192127" cy="6108192"/>
          </a:xfrm>
          <a:prstGeom prst="rect">
            <a:avLst/>
          </a:prstGeom>
          <a:solidFill>
            <a:srgbClr val="C00000">
              <a:alpha val="69804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4571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F487E2-CCFD-4EC3-B68F-B6E5480B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99203" y="2270492"/>
            <a:ext cx="393596" cy="1554480"/>
            <a:chOff x="5897615" y="2231631"/>
            <a:chExt cx="393596" cy="155448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F06BE6-259E-4738-920D-E17E84B50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897615" y="2231631"/>
              <a:ext cx="393596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74D208-7023-420B-94C3-730B35644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897615" y="3786111"/>
              <a:ext cx="393596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21750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EDCF1017-DC44-4104-A2A0-96BA145F89C5}"/>
              </a:ext>
            </a:extLst>
          </p:cNvPr>
          <p:cNvSpPr txBox="1">
            <a:spLocks/>
          </p:cNvSpPr>
          <p:nvPr userDrawn="1"/>
        </p:nvSpPr>
        <p:spPr>
          <a:xfrm>
            <a:off x="1042417" y="648452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/>
              <a:t>© 2022 Cognizant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DE969FD0-7B6E-4565-AEB4-A85AC2EEF7CD}"/>
              </a:ext>
            </a:extLst>
          </p:cNvPr>
          <p:cNvSpPr txBox="1">
            <a:spLocks/>
          </p:cNvSpPr>
          <p:nvPr userDrawn="1"/>
        </p:nvSpPr>
        <p:spPr>
          <a:xfrm>
            <a:off x="457206" y="6484839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3E075B-3175-45CF-B3C7-FEDF3F5961E3}" type="slidenum">
              <a:rPr lang="en-US" sz="900" smtClean="0"/>
              <a:pPr/>
              <a:t>‹#›</a:t>
            </a:fld>
            <a:endParaRPr lang="en-US" sz="900"/>
          </a:p>
        </p:txBody>
      </p:sp>
      <p:pic>
        <p:nvPicPr>
          <p:cNvPr id="32" name="Picture Placeholder 14">
            <a:extLst>
              <a:ext uri="{FF2B5EF4-FFF2-40B4-BE49-F238E27FC236}">
                <a16:creationId xmlns:a16="http://schemas.microsoft.com/office/drawing/2014/main" id="{4E3C5AAD-AEF5-47E5-90E1-44F4E9C28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23" r="25472" b="31295"/>
          <a:stretch/>
        </p:blipFill>
        <p:spPr bwMode="gray">
          <a:xfrm>
            <a:off x="2" y="0"/>
            <a:ext cx="12191999" cy="6858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</p:spPr>
      </p:pic>
      <p:sp>
        <p:nvSpPr>
          <p:cNvPr id="33" name="Title 3">
            <a:extLst>
              <a:ext uri="{FF2B5EF4-FFF2-40B4-BE49-F238E27FC236}">
                <a16:creationId xmlns:a16="http://schemas.microsoft.com/office/drawing/2014/main" id="{4538A47A-BB14-4E5F-A64B-383C878C6369}"/>
              </a:ext>
            </a:extLst>
          </p:cNvPr>
          <p:cNvSpPr txBox="1">
            <a:spLocks/>
          </p:cNvSpPr>
          <p:nvPr userDrawn="1"/>
        </p:nvSpPr>
        <p:spPr>
          <a:xfrm>
            <a:off x="323515" y="850392"/>
            <a:ext cx="5077387" cy="5157216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vert="horz" lIns="536448" tIns="609600" rIns="487680" bIns="243840" rtlCol="0" anchor="t" anchorCtr="0"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2EA1A8-6340-4E0E-988B-45A6BDFB8CE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98617" y="5372863"/>
            <a:ext cx="2272535" cy="279165"/>
            <a:chOff x="1011652" y="1504395"/>
            <a:chExt cx="10028238" cy="1231899"/>
          </a:xfrm>
          <a:solidFill>
            <a:sysClr val="window" lastClr="FFFFFF"/>
          </a:solidFill>
        </p:grpSpPr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5608C59E-3986-48C1-90F1-ACB3B3AF5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4" y="1539318"/>
              <a:ext cx="4808533" cy="1189037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19D4588-2F07-48C6-84EE-E71AF4C48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198" y="1504395"/>
              <a:ext cx="1030287" cy="1231899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D0CC96D-D929-4228-854D-A21368869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5" y="1504395"/>
              <a:ext cx="1147760" cy="1231899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40A4A06C-04CA-460B-9F5C-3A4073990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1" y="1539318"/>
              <a:ext cx="1144587" cy="1163637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49B73D2A-59F1-405A-8D3B-9135CE963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5"/>
              <a:ext cx="1500188" cy="1231899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394E9785-98CC-4EFD-A13F-7388796515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8" y="2471186"/>
              <a:ext cx="233362" cy="239712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03F4A7-B687-4C9D-8C46-35B112B3A982}"/>
              </a:ext>
            </a:extLst>
          </p:cNvPr>
          <p:cNvCxnSpPr/>
          <p:nvPr userDrawn="1"/>
        </p:nvCxnSpPr>
        <p:spPr>
          <a:xfrm>
            <a:off x="765791" y="2999471"/>
            <a:ext cx="393596" cy="0"/>
          </a:xfrm>
          <a:prstGeom prst="line">
            <a:avLst/>
          </a:prstGeom>
          <a:noFill/>
          <a:ln w="25400" cap="flat" cmpd="sng" algn="ctr">
            <a:solidFill>
              <a:srgbClr val="868686"/>
            </a:solidFill>
            <a:prstDash val="solid"/>
          </a:ln>
          <a:effectLst/>
        </p:spPr>
      </p:cxnSp>
      <p:pic>
        <p:nvPicPr>
          <p:cNvPr id="15" name="Logo">
            <a:extLst>
              <a:ext uri="{FF2B5EF4-FFF2-40B4-BE49-F238E27FC236}">
                <a16:creationId xmlns:a16="http://schemas.microsoft.com/office/drawing/2014/main" id="{B089DE75-25B1-4FE4-8A9B-708B157507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41307" y="5143343"/>
            <a:ext cx="2353829" cy="7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1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3">
            <a:extLst>
              <a:ext uri="{FF2B5EF4-FFF2-40B4-BE49-F238E27FC236}">
                <a16:creationId xmlns:a16="http://schemas.microsoft.com/office/drawing/2014/main" id="{51E8B51E-D2EC-4D7A-B5BC-6B59BBC36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24" t="24884" b="12166"/>
          <a:stretch/>
        </p:blipFill>
        <p:spPr bwMode="gray">
          <a:xfrm>
            <a:off x="1589" y="1"/>
            <a:ext cx="12188825" cy="6107113"/>
          </a:xfrm>
          <a:prstGeom prst="rect">
            <a:avLst/>
          </a:prstGeom>
          <a:solidFill>
            <a:sysClr val="window" lastClr="FFFFFF">
              <a:lumMod val="75000"/>
            </a:sysClr>
          </a:solidFill>
        </p:spPr>
      </p:pic>
      <p:sp>
        <p:nvSpPr>
          <p:cNvPr id="26" name="Title 7">
            <a:extLst>
              <a:ext uri="{FF2B5EF4-FFF2-40B4-BE49-F238E27FC236}">
                <a16:creationId xmlns:a16="http://schemas.microsoft.com/office/drawing/2014/main" id="{DB06095F-3D8A-4233-B45D-E5BA7F73CC38}"/>
              </a:ext>
            </a:extLst>
          </p:cNvPr>
          <p:cNvSpPr txBox="1">
            <a:spLocks/>
          </p:cNvSpPr>
          <p:nvPr userDrawn="1"/>
        </p:nvSpPr>
        <p:spPr>
          <a:xfrm>
            <a:off x="1" y="0"/>
            <a:ext cx="12192127" cy="6108192"/>
          </a:xfrm>
          <a:prstGeom prst="rect">
            <a:avLst/>
          </a:prstGeom>
          <a:solidFill>
            <a:srgbClr val="CC0000">
              <a:alpha val="69804"/>
            </a:srgbClr>
          </a:solidFill>
        </p:spPr>
        <p:txBody>
          <a:bodyPr vert="horz" lIns="0" tIns="0" rIns="0" bIns="0" rtlCol="0" anchor="t" anchorCtr="0">
            <a:noAutofit/>
          </a:bodyPr>
          <a:lstStyle>
            <a:lvl1pPr algn="ctr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06910" marR="0" lvl="0" indent="0" algn="l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36261-1723-8865-FF28-E3D9738E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425"/>
            <a:ext cx="10515600" cy="1325033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246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Exterior of CVS store.&#10;cvs_shrewsbury">
            <a:extLst>
              <a:ext uri="{FF2B5EF4-FFF2-40B4-BE49-F238E27FC236}">
                <a16:creationId xmlns:a16="http://schemas.microsoft.com/office/drawing/2014/main" id="{AE36C386-9937-4226-8790-0202B2C987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02"/>
          <a:stretch/>
        </p:blipFill>
        <p:spPr bwMode="gray">
          <a:xfrm>
            <a:off x="1589" y="1"/>
            <a:ext cx="12188825" cy="6107113"/>
          </a:xfrm>
          <a:prstGeom prst="rect">
            <a:avLst/>
          </a:prstGeom>
          <a:solidFill>
            <a:sysClr val="window" lastClr="FFFFFF">
              <a:lumMod val="75000"/>
            </a:sysClr>
          </a:solidFill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24471AA3-E7AE-40F0-9F8E-5C86D186AF29}"/>
              </a:ext>
            </a:extLst>
          </p:cNvPr>
          <p:cNvSpPr txBox="1">
            <a:spLocks/>
          </p:cNvSpPr>
          <p:nvPr userDrawn="1"/>
        </p:nvSpPr>
        <p:spPr>
          <a:xfrm>
            <a:off x="1" y="0"/>
            <a:ext cx="12192127" cy="6108192"/>
          </a:xfrm>
          <a:prstGeom prst="rect">
            <a:avLst/>
          </a:prstGeom>
          <a:solidFill>
            <a:srgbClr val="C00000">
              <a:alpha val="69804"/>
            </a:srgbClr>
          </a:solidFill>
        </p:spPr>
        <p:txBody>
          <a:bodyPr vert="horz" lIns="0" tIns="0" rIns="0" bIns="0" rtlCol="0" anchor="ctr" anchorCtr="0">
            <a:noAutofit/>
          </a:bodyPr>
          <a:lstStyle>
            <a:lvl1pPr algn="ctr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F487E2-CCFD-4EC3-B68F-B6E5480B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99203" y="2270492"/>
            <a:ext cx="393596" cy="1554480"/>
            <a:chOff x="5897615" y="2231631"/>
            <a:chExt cx="393596" cy="155448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F06BE6-259E-4738-920D-E17E84B50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897615" y="2231631"/>
              <a:ext cx="393596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74D208-7023-420B-94C3-730B35644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5897615" y="3786111"/>
              <a:ext cx="393596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23398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FF49A-4A4B-05B1-1695-3402C6C23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627859"/>
            <a:ext cx="8246584" cy="4638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F11197-9C45-0ED0-91FF-F5320C9D968D}"/>
              </a:ext>
            </a:extLst>
          </p:cNvPr>
          <p:cNvSpPr/>
          <p:nvPr userDrawn="1"/>
        </p:nvSpPr>
        <p:spPr>
          <a:xfrm>
            <a:off x="6361045" y="1724159"/>
            <a:ext cx="2661036" cy="4546821"/>
          </a:xfrm>
          <a:prstGeom prst="rect">
            <a:avLst/>
          </a:prstGeom>
          <a:gradFill>
            <a:gsLst>
              <a:gs pos="41000">
                <a:srgbClr val="FFFFFF"/>
              </a:gs>
              <a:gs pos="100000">
                <a:srgbClr val="FFFFFF">
                  <a:alpha val="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3" y="307810"/>
            <a:ext cx="11591636" cy="47855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1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008">
          <p15:clr>
            <a:srgbClr val="FBAE40"/>
          </p15:clr>
        </p15:guide>
        <p15:guide id="3" orient="horz" pos="54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3" y="307810"/>
            <a:ext cx="11591636" cy="36204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700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008">
          <p15:clr>
            <a:srgbClr val="FBAE40"/>
          </p15:clr>
        </p15:guide>
        <p15:guide id="3" orient="horz" pos="540">
          <p15:clr>
            <a:srgbClr val="FBAE40"/>
          </p15:clr>
        </p15:guide>
        <p15:guide id="4" pos="39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934EC1CC-3866-4D63-9A78-C329C39041CC}"/>
              </a:ext>
            </a:extLst>
          </p:cNvPr>
          <p:cNvSpPr txBox="1"/>
          <p:nvPr userDrawn="1"/>
        </p:nvSpPr>
        <p:spPr>
          <a:xfrm>
            <a:off x="859757" y="6503359"/>
            <a:ext cx="8048816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  <a:lumOff val="25000"/>
                  </a:schemeClr>
                </a:solidFill>
              </a:rPr>
              <a:t>©2024 CVS Health and/or one of its affiliates. Confidential and proprietary.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B1DE51E8-1A6E-4DF0-B32E-DBCC7C6538B8}"/>
              </a:ext>
            </a:extLst>
          </p:cNvPr>
          <p:cNvSpPr txBox="1">
            <a:spLocks/>
          </p:cNvSpPr>
          <p:nvPr userDrawn="1"/>
        </p:nvSpPr>
        <p:spPr>
          <a:xfrm>
            <a:off x="557929" y="6450613"/>
            <a:ext cx="352459" cy="228600"/>
          </a:xfrm>
          <a:prstGeom prst="rect">
            <a:avLst/>
          </a:prstGeom>
        </p:spPr>
        <p:txBody>
          <a:bodyPr lIns="0" rIns="0" anchor="ctr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Tx/>
              <a:buNone/>
              <a:tabLst>
                <a:tab pos="1201738" algn="l"/>
              </a:tabLst>
              <a:defRPr sz="800" b="0" i="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1pPr>
            <a:lvl2pPr marL="200025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2pPr>
            <a:lvl3pPr marL="398463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3pPr>
            <a:lvl4pPr marL="622300" indent="-200025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4pPr>
            <a:lvl5pPr marL="806450" indent="-182563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201738" algn="l"/>
              </a:tabLst>
              <a:defRPr sz="1600" b="0" i="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8743595-4496-5147-A886-7D133864DF76}" type="slidenum">
              <a:rPr 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Open Sans" panose="020B0606030504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000" b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6ED6B1-D6CE-43C4-929C-D117CA031F4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211932" y="6486344"/>
            <a:ext cx="1279513" cy="157139"/>
            <a:chOff x="1011652" y="1504398"/>
            <a:chExt cx="10028238" cy="1231900"/>
          </a:xfrm>
          <a:solidFill>
            <a:schemeClr val="tx1"/>
          </a:solidFill>
        </p:grpSpPr>
        <p:sp>
          <p:nvSpPr>
            <p:cNvPr id="48" name="Freeform 4">
              <a:extLst>
                <a:ext uri="{FF2B5EF4-FFF2-40B4-BE49-F238E27FC236}">
                  <a16:creationId xmlns:a16="http://schemas.microsoft.com/office/drawing/2014/main" id="{94DE0DA1-2B55-4D52-AC48-7526560444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7027" y="1539323"/>
              <a:ext cx="4808538" cy="1189038"/>
            </a:xfrm>
            <a:custGeom>
              <a:avLst/>
              <a:gdLst>
                <a:gd name="T0" fmla="*/ 701 w 1134"/>
                <a:gd name="T1" fmla="*/ 273 h 278"/>
                <a:gd name="T2" fmla="*/ 675 w 1134"/>
                <a:gd name="T3" fmla="*/ 248 h 278"/>
                <a:gd name="T4" fmla="*/ 701 w 1134"/>
                <a:gd name="T5" fmla="*/ 109 h 278"/>
                <a:gd name="T6" fmla="*/ 645 w 1134"/>
                <a:gd name="T7" fmla="*/ 84 h 278"/>
                <a:gd name="T8" fmla="*/ 576 w 1134"/>
                <a:gd name="T9" fmla="*/ 79 h 278"/>
                <a:gd name="T10" fmla="*/ 576 w 1134"/>
                <a:gd name="T11" fmla="*/ 278 h 278"/>
                <a:gd name="T12" fmla="*/ 645 w 1134"/>
                <a:gd name="T13" fmla="*/ 273 h 278"/>
                <a:gd name="T14" fmla="*/ 426 w 1134"/>
                <a:gd name="T15" fmla="*/ 222 h 278"/>
                <a:gd name="T16" fmla="*/ 299 w 1134"/>
                <a:gd name="T17" fmla="*/ 189 h 278"/>
                <a:gd name="T18" fmla="*/ 461 w 1134"/>
                <a:gd name="T19" fmla="*/ 175 h 278"/>
                <a:gd name="T20" fmla="*/ 267 w 1134"/>
                <a:gd name="T21" fmla="*/ 178 h 278"/>
                <a:gd name="T22" fmla="*/ 456 w 1134"/>
                <a:gd name="T23" fmla="*/ 222 h 278"/>
                <a:gd name="T24" fmla="*/ 59 w 1134"/>
                <a:gd name="T25" fmla="*/ 25 h 278"/>
                <a:gd name="T26" fmla="*/ 86 w 1134"/>
                <a:gd name="T27" fmla="*/ 0 h 278"/>
                <a:gd name="T28" fmla="*/ 0 w 1134"/>
                <a:gd name="T29" fmla="*/ 25 h 278"/>
                <a:gd name="T30" fmla="*/ 27 w 1134"/>
                <a:gd name="T31" fmla="*/ 247 h 278"/>
                <a:gd name="T32" fmla="*/ 0 w 1134"/>
                <a:gd name="T33" fmla="*/ 273 h 278"/>
                <a:gd name="T34" fmla="*/ 86 w 1134"/>
                <a:gd name="T35" fmla="*/ 247 h 278"/>
                <a:gd name="T36" fmla="*/ 59 w 1134"/>
                <a:gd name="T37" fmla="*/ 138 h 278"/>
                <a:gd name="T38" fmla="*/ 196 w 1134"/>
                <a:gd name="T39" fmla="*/ 247 h 278"/>
                <a:gd name="T40" fmla="*/ 168 w 1134"/>
                <a:gd name="T41" fmla="*/ 273 h 278"/>
                <a:gd name="T42" fmla="*/ 255 w 1134"/>
                <a:gd name="T43" fmla="*/ 247 h 278"/>
                <a:gd name="T44" fmla="*/ 227 w 1134"/>
                <a:gd name="T45" fmla="*/ 25 h 278"/>
                <a:gd name="T46" fmla="*/ 255 w 1134"/>
                <a:gd name="T47" fmla="*/ 0 h 278"/>
                <a:gd name="T48" fmla="*/ 168 w 1134"/>
                <a:gd name="T49" fmla="*/ 25 h 278"/>
                <a:gd name="T50" fmla="*/ 196 w 1134"/>
                <a:gd name="T51" fmla="*/ 114 h 278"/>
                <a:gd name="T52" fmla="*/ 996 w 1134"/>
                <a:gd name="T53" fmla="*/ 248 h 278"/>
                <a:gd name="T54" fmla="*/ 971 w 1134"/>
                <a:gd name="T55" fmla="*/ 163 h 278"/>
                <a:gd name="T56" fmla="*/ 1078 w 1134"/>
                <a:gd name="T57" fmla="*/ 163 h 278"/>
                <a:gd name="T58" fmla="*/ 1053 w 1134"/>
                <a:gd name="T59" fmla="*/ 248 h 278"/>
                <a:gd name="T60" fmla="*/ 1134 w 1134"/>
                <a:gd name="T61" fmla="*/ 273 h 278"/>
                <a:gd name="T62" fmla="*/ 1109 w 1134"/>
                <a:gd name="T63" fmla="*/ 248 h 278"/>
                <a:gd name="T64" fmla="*/ 1030 w 1134"/>
                <a:gd name="T65" fmla="*/ 79 h 278"/>
                <a:gd name="T66" fmla="*/ 971 w 1134"/>
                <a:gd name="T67" fmla="*/ 0 h 278"/>
                <a:gd name="T68" fmla="*/ 915 w 1134"/>
                <a:gd name="T69" fmla="*/ 24 h 278"/>
                <a:gd name="T70" fmla="*/ 940 w 1134"/>
                <a:gd name="T71" fmla="*/ 248 h 278"/>
                <a:gd name="T72" fmla="*/ 915 w 1134"/>
                <a:gd name="T73" fmla="*/ 273 h 278"/>
                <a:gd name="T74" fmla="*/ 996 w 1134"/>
                <a:gd name="T75" fmla="*/ 248 h 278"/>
                <a:gd name="T76" fmla="*/ 580 w 1134"/>
                <a:gd name="T77" fmla="*/ 104 h 278"/>
                <a:gd name="T78" fmla="*/ 580 w 1134"/>
                <a:gd name="T79" fmla="*/ 252 h 278"/>
                <a:gd name="T80" fmla="*/ 366 w 1134"/>
                <a:gd name="T81" fmla="*/ 104 h 278"/>
                <a:gd name="T82" fmla="*/ 299 w 1134"/>
                <a:gd name="T83" fmla="*/ 164 h 278"/>
                <a:gd name="T84" fmla="*/ 859 w 1134"/>
                <a:gd name="T85" fmla="*/ 224 h 278"/>
                <a:gd name="T86" fmla="*/ 897 w 1134"/>
                <a:gd name="T87" fmla="*/ 109 h 278"/>
                <a:gd name="T88" fmla="*/ 859 w 1134"/>
                <a:gd name="T89" fmla="*/ 84 h 278"/>
                <a:gd name="T90" fmla="*/ 829 w 1134"/>
                <a:gd name="T91" fmla="*/ 36 h 278"/>
                <a:gd name="T92" fmla="*/ 799 w 1134"/>
                <a:gd name="T93" fmla="*/ 84 h 278"/>
                <a:gd name="T94" fmla="*/ 829 w 1134"/>
                <a:gd name="T95" fmla="*/ 109 h 278"/>
                <a:gd name="T96" fmla="*/ 879 w 1134"/>
                <a:gd name="T97" fmla="*/ 275 h 278"/>
                <a:gd name="T98" fmla="*/ 897 w 1134"/>
                <a:gd name="T99" fmla="*/ 248 h 278"/>
                <a:gd name="T100" fmla="*/ 859 w 1134"/>
                <a:gd name="T101" fmla="*/ 224 h 278"/>
                <a:gd name="T102" fmla="*/ 801 w 1134"/>
                <a:gd name="T103" fmla="*/ 273 h 278"/>
                <a:gd name="T104" fmla="*/ 787 w 1134"/>
                <a:gd name="T105" fmla="*/ 249 h 278"/>
                <a:gd name="T106" fmla="*/ 768 w 1134"/>
                <a:gd name="T107" fmla="*/ 0 h 278"/>
                <a:gd name="T108" fmla="*/ 712 w 1134"/>
                <a:gd name="T109" fmla="*/ 24 h 278"/>
                <a:gd name="T110" fmla="*/ 737 w 1134"/>
                <a:gd name="T111" fmla="*/ 22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34" h="278">
                  <a:moveTo>
                    <a:pt x="645" y="273"/>
                  </a:moveTo>
                  <a:cubicBezTo>
                    <a:pt x="701" y="273"/>
                    <a:pt x="701" y="273"/>
                    <a:pt x="701" y="273"/>
                  </a:cubicBezTo>
                  <a:cubicBezTo>
                    <a:pt x="701" y="248"/>
                    <a:pt x="701" y="248"/>
                    <a:pt x="701" y="248"/>
                  </a:cubicBezTo>
                  <a:cubicBezTo>
                    <a:pt x="675" y="248"/>
                    <a:pt x="675" y="248"/>
                    <a:pt x="675" y="248"/>
                  </a:cubicBezTo>
                  <a:cubicBezTo>
                    <a:pt x="675" y="109"/>
                    <a:pt x="675" y="109"/>
                    <a:pt x="675" y="109"/>
                  </a:cubicBezTo>
                  <a:cubicBezTo>
                    <a:pt x="701" y="109"/>
                    <a:pt x="701" y="109"/>
                    <a:pt x="701" y="109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45" y="84"/>
                    <a:pt x="645" y="84"/>
                    <a:pt x="645" y="84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29" y="91"/>
                    <a:pt x="605" y="79"/>
                    <a:pt x="576" y="79"/>
                  </a:cubicBezTo>
                  <a:cubicBezTo>
                    <a:pt x="523" y="79"/>
                    <a:pt x="483" y="122"/>
                    <a:pt x="483" y="178"/>
                  </a:cubicBezTo>
                  <a:cubicBezTo>
                    <a:pt x="483" y="235"/>
                    <a:pt x="523" y="278"/>
                    <a:pt x="576" y="278"/>
                  </a:cubicBezTo>
                  <a:cubicBezTo>
                    <a:pt x="605" y="278"/>
                    <a:pt x="629" y="265"/>
                    <a:pt x="645" y="245"/>
                  </a:cubicBezTo>
                  <a:lnTo>
                    <a:pt x="645" y="273"/>
                  </a:lnTo>
                  <a:close/>
                  <a:moveTo>
                    <a:pt x="456" y="222"/>
                  </a:moveTo>
                  <a:cubicBezTo>
                    <a:pt x="426" y="222"/>
                    <a:pt x="426" y="222"/>
                    <a:pt x="426" y="222"/>
                  </a:cubicBezTo>
                  <a:cubicBezTo>
                    <a:pt x="415" y="241"/>
                    <a:pt x="395" y="253"/>
                    <a:pt x="367" y="253"/>
                  </a:cubicBezTo>
                  <a:cubicBezTo>
                    <a:pt x="325" y="253"/>
                    <a:pt x="302" y="227"/>
                    <a:pt x="299" y="189"/>
                  </a:cubicBezTo>
                  <a:cubicBezTo>
                    <a:pt x="461" y="189"/>
                    <a:pt x="461" y="189"/>
                    <a:pt x="461" y="189"/>
                  </a:cubicBezTo>
                  <a:cubicBezTo>
                    <a:pt x="461" y="175"/>
                    <a:pt x="461" y="175"/>
                    <a:pt x="461" y="175"/>
                  </a:cubicBezTo>
                  <a:cubicBezTo>
                    <a:pt x="461" y="118"/>
                    <a:pt x="424" y="79"/>
                    <a:pt x="366" y="79"/>
                  </a:cubicBezTo>
                  <a:cubicBezTo>
                    <a:pt x="308" y="79"/>
                    <a:pt x="267" y="120"/>
                    <a:pt x="267" y="178"/>
                  </a:cubicBezTo>
                  <a:cubicBezTo>
                    <a:pt x="267" y="237"/>
                    <a:pt x="308" y="278"/>
                    <a:pt x="366" y="278"/>
                  </a:cubicBezTo>
                  <a:cubicBezTo>
                    <a:pt x="409" y="278"/>
                    <a:pt x="442" y="257"/>
                    <a:pt x="456" y="222"/>
                  </a:cubicBezTo>
                  <a:moveTo>
                    <a:pt x="59" y="114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47"/>
                    <a:pt x="27" y="247"/>
                    <a:pt x="27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86" y="247"/>
                    <a:pt x="86" y="247"/>
                    <a:pt x="86" y="247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73"/>
                    <a:pt x="168" y="273"/>
                    <a:pt x="168" y="273"/>
                  </a:cubicBezTo>
                  <a:cubicBezTo>
                    <a:pt x="255" y="273"/>
                    <a:pt x="255" y="273"/>
                    <a:pt x="255" y="273"/>
                  </a:cubicBezTo>
                  <a:cubicBezTo>
                    <a:pt x="255" y="247"/>
                    <a:pt x="255" y="247"/>
                    <a:pt x="255" y="247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114"/>
                    <a:pt x="196" y="114"/>
                    <a:pt x="196" y="114"/>
                  </a:cubicBezTo>
                  <a:lnTo>
                    <a:pt x="59" y="114"/>
                  </a:lnTo>
                  <a:close/>
                  <a:moveTo>
                    <a:pt x="996" y="248"/>
                  </a:moveTo>
                  <a:cubicBezTo>
                    <a:pt x="971" y="248"/>
                    <a:pt x="971" y="248"/>
                    <a:pt x="971" y="248"/>
                  </a:cubicBezTo>
                  <a:cubicBezTo>
                    <a:pt x="971" y="163"/>
                    <a:pt x="971" y="163"/>
                    <a:pt x="971" y="163"/>
                  </a:cubicBezTo>
                  <a:cubicBezTo>
                    <a:pt x="971" y="124"/>
                    <a:pt x="991" y="104"/>
                    <a:pt x="1026" y="104"/>
                  </a:cubicBezTo>
                  <a:cubicBezTo>
                    <a:pt x="1058" y="104"/>
                    <a:pt x="1078" y="124"/>
                    <a:pt x="1078" y="163"/>
                  </a:cubicBezTo>
                  <a:cubicBezTo>
                    <a:pt x="1078" y="248"/>
                    <a:pt x="1078" y="248"/>
                    <a:pt x="1078" y="248"/>
                  </a:cubicBezTo>
                  <a:cubicBezTo>
                    <a:pt x="1053" y="248"/>
                    <a:pt x="1053" y="248"/>
                    <a:pt x="1053" y="248"/>
                  </a:cubicBezTo>
                  <a:cubicBezTo>
                    <a:pt x="1053" y="273"/>
                    <a:pt x="1053" y="273"/>
                    <a:pt x="1053" y="273"/>
                  </a:cubicBezTo>
                  <a:cubicBezTo>
                    <a:pt x="1134" y="273"/>
                    <a:pt x="1134" y="273"/>
                    <a:pt x="1134" y="273"/>
                  </a:cubicBezTo>
                  <a:cubicBezTo>
                    <a:pt x="1134" y="248"/>
                    <a:pt x="1134" y="248"/>
                    <a:pt x="1134" y="248"/>
                  </a:cubicBezTo>
                  <a:cubicBezTo>
                    <a:pt x="1109" y="248"/>
                    <a:pt x="1109" y="248"/>
                    <a:pt x="1109" y="248"/>
                  </a:cubicBezTo>
                  <a:cubicBezTo>
                    <a:pt x="1109" y="163"/>
                    <a:pt x="1109" y="163"/>
                    <a:pt x="1109" y="163"/>
                  </a:cubicBezTo>
                  <a:cubicBezTo>
                    <a:pt x="1109" y="117"/>
                    <a:pt x="1081" y="79"/>
                    <a:pt x="1030" y="79"/>
                  </a:cubicBezTo>
                  <a:cubicBezTo>
                    <a:pt x="1003" y="79"/>
                    <a:pt x="983" y="89"/>
                    <a:pt x="971" y="105"/>
                  </a:cubicBezTo>
                  <a:cubicBezTo>
                    <a:pt x="971" y="0"/>
                    <a:pt x="971" y="0"/>
                    <a:pt x="971" y="0"/>
                  </a:cubicBezTo>
                  <a:cubicBezTo>
                    <a:pt x="915" y="0"/>
                    <a:pt x="915" y="0"/>
                    <a:pt x="915" y="0"/>
                  </a:cubicBezTo>
                  <a:cubicBezTo>
                    <a:pt x="915" y="24"/>
                    <a:pt x="915" y="24"/>
                    <a:pt x="915" y="24"/>
                  </a:cubicBezTo>
                  <a:cubicBezTo>
                    <a:pt x="940" y="24"/>
                    <a:pt x="940" y="24"/>
                    <a:pt x="940" y="24"/>
                  </a:cubicBezTo>
                  <a:cubicBezTo>
                    <a:pt x="940" y="248"/>
                    <a:pt x="940" y="248"/>
                    <a:pt x="940" y="248"/>
                  </a:cubicBezTo>
                  <a:cubicBezTo>
                    <a:pt x="915" y="248"/>
                    <a:pt x="915" y="248"/>
                    <a:pt x="915" y="248"/>
                  </a:cubicBezTo>
                  <a:cubicBezTo>
                    <a:pt x="915" y="273"/>
                    <a:pt x="915" y="273"/>
                    <a:pt x="915" y="273"/>
                  </a:cubicBezTo>
                  <a:cubicBezTo>
                    <a:pt x="996" y="273"/>
                    <a:pt x="996" y="273"/>
                    <a:pt x="996" y="273"/>
                  </a:cubicBezTo>
                  <a:lnTo>
                    <a:pt x="996" y="248"/>
                  </a:lnTo>
                  <a:close/>
                  <a:moveTo>
                    <a:pt x="514" y="178"/>
                  </a:moveTo>
                  <a:cubicBezTo>
                    <a:pt x="514" y="135"/>
                    <a:pt x="542" y="104"/>
                    <a:pt x="580" y="104"/>
                  </a:cubicBezTo>
                  <a:cubicBezTo>
                    <a:pt x="619" y="104"/>
                    <a:pt x="646" y="136"/>
                    <a:pt x="646" y="178"/>
                  </a:cubicBezTo>
                  <a:cubicBezTo>
                    <a:pt x="646" y="221"/>
                    <a:pt x="619" y="252"/>
                    <a:pt x="580" y="252"/>
                  </a:cubicBezTo>
                  <a:cubicBezTo>
                    <a:pt x="542" y="252"/>
                    <a:pt x="514" y="221"/>
                    <a:pt x="514" y="178"/>
                  </a:cubicBezTo>
                  <a:moveTo>
                    <a:pt x="366" y="104"/>
                  </a:moveTo>
                  <a:cubicBezTo>
                    <a:pt x="406" y="104"/>
                    <a:pt x="427" y="133"/>
                    <a:pt x="430" y="164"/>
                  </a:cubicBezTo>
                  <a:cubicBezTo>
                    <a:pt x="299" y="164"/>
                    <a:pt x="299" y="164"/>
                    <a:pt x="299" y="164"/>
                  </a:cubicBezTo>
                  <a:cubicBezTo>
                    <a:pt x="302" y="130"/>
                    <a:pt x="326" y="104"/>
                    <a:pt x="366" y="104"/>
                  </a:cubicBezTo>
                  <a:moveTo>
                    <a:pt x="859" y="224"/>
                  </a:moveTo>
                  <a:cubicBezTo>
                    <a:pt x="859" y="109"/>
                    <a:pt x="859" y="109"/>
                    <a:pt x="859" y="109"/>
                  </a:cubicBezTo>
                  <a:cubicBezTo>
                    <a:pt x="897" y="109"/>
                    <a:pt x="897" y="109"/>
                    <a:pt x="897" y="109"/>
                  </a:cubicBezTo>
                  <a:cubicBezTo>
                    <a:pt x="897" y="84"/>
                    <a:pt x="897" y="84"/>
                    <a:pt x="897" y="84"/>
                  </a:cubicBezTo>
                  <a:cubicBezTo>
                    <a:pt x="859" y="84"/>
                    <a:pt x="859" y="84"/>
                    <a:pt x="859" y="84"/>
                  </a:cubicBezTo>
                  <a:cubicBezTo>
                    <a:pt x="859" y="36"/>
                    <a:pt x="859" y="36"/>
                    <a:pt x="859" y="36"/>
                  </a:cubicBezTo>
                  <a:cubicBezTo>
                    <a:pt x="829" y="36"/>
                    <a:pt x="829" y="36"/>
                    <a:pt x="829" y="36"/>
                  </a:cubicBezTo>
                  <a:cubicBezTo>
                    <a:pt x="829" y="84"/>
                    <a:pt x="829" y="84"/>
                    <a:pt x="829" y="84"/>
                  </a:cubicBezTo>
                  <a:cubicBezTo>
                    <a:pt x="799" y="84"/>
                    <a:pt x="799" y="84"/>
                    <a:pt x="799" y="84"/>
                  </a:cubicBezTo>
                  <a:cubicBezTo>
                    <a:pt x="799" y="109"/>
                    <a:pt x="799" y="109"/>
                    <a:pt x="799" y="109"/>
                  </a:cubicBezTo>
                  <a:cubicBezTo>
                    <a:pt x="829" y="109"/>
                    <a:pt x="829" y="109"/>
                    <a:pt x="829" y="109"/>
                  </a:cubicBezTo>
                  <a:cubicBezTo>
                    <a:pt x="829" y="225"/>
                    <a:pt x="829" y="225"/>
                    <a:pt x="829" y="225"/>
                  </a:cubicBezTo>
                  <a:cubicBezTo>
                    <a:pt x="829" y="259"/>
                    <a:pt x="844" y="275"/>
                    <a:pt x="879" y="275"/>
                  </a:cubicBezTo>
                  <a:cubicBezTo>
                    <a:pt x="884" y="275"/>
                    <a:pt x="893" y="274"/>
                    <a:pt x="897" y="273"/>
                  </a:cubicBezTo>
                  <a:cubicBezTo>
                    <a:pt x="897" y="248"/>
                    <a:pt x="897" y="248"/>
                    <a:pt x="897" y="248"/>
                  </a:cubicBezTo>
                  <a:cubicBezTo>
                    <a:pt x="892" y="249"/>
                    <a:pt x="886" y="249"/>
                    <a:pt x="882" y="249"/>
                  </a:cubicBezTo>
                  <a:cubicBezTo>
                    <a:pt x="866" y="249"/>
                    <a:pt x="859" y="244"/>
                    <a:pt x="859" y="224"/>
                  </a:cubicBezTo>
                  <a:moveTo>
                    <a:pt x="783" y="275"/>
                  </a:moveTo>
                  <a:cubicBezTo>
                    <a:pt x="789" y="275"/>
                    <a:pt x="797" y="274"/>
                    <a:pt x="801" y="273"/>
                  </a:cubicBezTo>
                  <a:cubicBezTo>
                    <a:pt x="801" y="248"/>
                    <a:pt x="801" y="248"/>
                    <a:pt x="801" y="248"/>
                  </a:cubicBezTo>
                  <a:cubicBezTo>
                    <a:pt x="795" y="249"/>
                    <a:pt x="791" y="249"/>
                    <a:pt x="787" y="249"/>
                  </a:cubicBezTo>
                  <a:cubicBezTo>
                    <a:pt x="774" y="249"/>
                    <a:pt x="768" y="243"/>
                    <a:pt x="768" y="222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24"/>
                    <a:pt x="712" y="24"/>
                    <a:pt x="712" y="24"/>
                  </a:cubicBezTo>
                  <a:cubicBezTo>
                    <a:pt x="737" y="24"/>
                    <a:pt x="737" y="24"/>
                    <a:pt x="737" y="24"/>
                  </a:cubicBezTo>
                  <a:cubicBezTo>
                    <a:pt x="737" y="224"/>
                    <a:pt x="737" y="224"/>
                    <a:pt x="737" y="224"/>
                  </a:cubicBezTo>
                  <a:cubicBezTo>
                    <a:pt x="737" y="257"/>
                    <a:pt x="751" y="275"/>
                    <a:pt x="783" y="2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816C0B98-3D91-4E44-BA6C-2CC0D095D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202" y="1504398"/>
              <a:ext cx="1030288" cy="1231900"/>
            </a:xfrm>
            <a:custGeom>
              <a:avLst/>
              <a:gdLst>
                <a:gd name="T0" fmla="*/ 85 w 243"/>
                <a:gd name="T1" fmla="*/ 195 h 288"/>
                <a:gd name="T2" fmla="*/ 125 w 243"/>
                <a:gd name="T3" fmla="*/ 223 h 288"/>
                <a:gd name="T4" fmla="*/ 158 w 243"/>
                <a:gd name="T5" fmla="*/ 203 h 288"/>
                <a:gd name="T6" fmla="*/ 110 w 243"/>
                <a:gd name="T7" fmla="*/ 176 h 288"/>
                <a:gd name="T8" fmla="*/ 36 w 243"/>
                <a:gd name="T9" fmla="*/ 150 h 288"/>
                <a:gd name="T10" fmla="*/ 5 w 243"/>
                <a:gd name="T11" fmla="*/ 87 h 288"/>
                <a:gd name="T12" fmla="*/ 119 w 243"/>
                <a:gd name="T13" fmla="*/ 0 h 288"/>
                <a:gd name="T14" fmla="*/ 236 w 243"/>
                <a:gd name="T15" fmla="*/ 86 h 288"/>
                <a:gd name="T16" fmla="*/ 153 w 243"/>
                <a:gd name="T17" fmla="*/ 86 h 288"/>
                <a:gd name="T18" fmla="*/ 118 w 243"/>
                <a:gd name="T19" fmla="*/ 62 h 288"/>
                <a:gd name="T20" fmla="*/ 90 w 243"/>
                <a:gd name="T21" fmla="*/ 80 h 288"/>
                <a:gd name="T22" fmla="*/ 130 w 243"/>
                <a:gd name="T23" fmla="*/ 104 h 288"/>
                <a:gd name="T24" fmla="*/ 208 w 243"/>
                <a:gd name="T25" fmla="*/ 130 h 288"/>
                <a:gd name="T26" fmla="*/ 243 w 243"/>
                <a:gd name="T27" fmla="*/ 194 h 288"/>
                <a:gd name="T28" fmla="*/ 122 w 243"/>
                <a:gd name="T29" fmla="*/ 288 h 288"/>
                <a:gd name="T30" fmla="*/ 0 w 243"/>
                <a:gd name="T31" fmla="*/ 195 h 288"/>
                <a:gd name="T32" fmla="*/ 85 w 243"/>
                <a:gd name="T33" fmla="*/ 19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88">
                  <a:moveTo>
                    <a:pt x="85" y="195"/>
                  </a:moveTo>
                  <a:cubicBezTo>
                    <a:pt x="90" y="216"/>
                    <a:pt x="101" y="223"/>
                    <a:pt x="125" y="223"/>
                  </a:cubicBezTo>
                  <a:cubicBezTo>
                    <a:pt x="146" y="223"/>
                    <a:pt x="158" y="215"/>
                    <a:pt x="158" y="203"/>
                  </a:cubicBezTo>
                  <a:cubicBezTo>
                    <a:pt x="158" y="186"/>
                    <a:pt x="142" y="185"/>
                    <a:pt x="110" y="176"/>
                  </a:cubicBezTo>
                  <a:cubicBezTo>
                    <a:pt x="72" y="166"/>
                    <a:pt x="48" y="158"/>
                    <a:pt x="36" y="150"/>
                  </a:cubicBezTo>
                  <a:cubicBezTo>
                    <a:pt x="15" y="135"/>
                    <a:pt x="5" y="114"/>
                    <a:pt x="5" y="87"/>
                  </a:cubicBezTo>
                  <a:cubicBezTo>
                    <a:pt x="5" y="34"/>
                    <a:pt x="47" y="0"/>
                    <a:pt x="119" y="0"/>
                  </a:cubicBezTo>
                  <a:cubicBezTo>
                    <a:pt x="189" y="0"/>
                    <a:pt x="231" y="31"/>
                    <a:pt x="236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0" y="70"/>
                    <a:pt x="139" y="62"/>
                    <a:pt x="118" y="62"/>
                  </a:cubicBezTo>
                  <a:cubicBezTo>
                    <a:pt x="99" y="62"/>
                    <a:pt x="90" y="68"/>
                    <a:pt x="90" y="80"/>
                  </a:cubicBezTo>
                  <a:cubicBezTo>
                    <a:pt x="90" y="95"/>
                    <a:pt x="104" y="98"/>
                    <a:pt x="130" y="104"/>
                  </a:cubicBezTo>
                  <a:cubicBezTo>
                    <a:pt x="164" y="113"/>
                    <a:pt x="191" y="119"/>
                    <a:pt x="208" y="130"/>
                  </a:cubicBezTo>
                  <a:cubicBezTo>
                    <a:pt x="232" y="146"/>
                    <a:pt x="243" y="166"/>
                    <a:pt x="243" y="194"/>
                  </a:cubicBezTo>
                  <a:cubicBezTo>
                    <a:pt x="243" y="253"/>
                    <a:pt x="201" y="288"/>
                    <a:pt x="122" y="288"/>
                  </a:cubicBezTo>
                  <a:cubicBezTo>
                    <a:pt x="48" y="288"/>
                    <a:pt x="6" y="253"/>
                    <a:pt x="0" y="195"/>
                  </a:cubicBezTo>
                  <a:lnTo>
                    <a:pt x="85" y="19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E9F7E5F0-AFAF-461B-B6E5-4F64CA480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727" y="1504398"/>
              <a:ext cx="1147763" cy="1231900"/>
            </a:xfrm>
            <a:custGeom>
              <a:avLst/>
              <a:gdLst>
                <a:gd name="T0" fmla="*/ 271 w 271"/>
                <a:gd name="T1" fmla="*/ 174 h 288"/>
                <a:gd name="T2" fmla="*/ 140 w 271"/>
                <a:gd name="T3" fmla="*/ 288 h 288"/>
                <a:gd name="T4" fmla="*/ 0 w 271"/>
                <a:gd name="T5" fmla="*/ 144 h 288"/>
                <a:gd name="T6" fmla="*/ 139 w 271"/>
                <a:gd name="T7" fmla="*/ 0 h 288"/>
                <a:gd name="T8" fmla="*/ 269 w 271"/>
                <a:gd name="T9" fmla="*/ 111 h 288"/>
                <a:gd name="T10" fmla="*/ 186 w 271"/>
                <a:gd name="T11" fmla="*/ 111 h 288"/>
                <a:gd name="T12" fmla="*/ 140 w 271"/>
                <a:gd name="T13" fmla="*/ 68 h 288"/>
                <a:gd name="T14" fmla="*/ 88 w 271"/>
                <a:gd name="T15" fmla="*/ 144 h 288"/>
                <a:gd name="T16" fmla="*/ 142 w 271"/>
                <a:gd name="T17" fmla="*/ 220 h 288"/>
                <a:gd name="T18" fmla="*/ 188 w 271"/>
                <a:gd name="T19" fmla="*/ 174 h 288"/>
                <a:gd name="T20" fmla="*/ 271 w 271"/>
                <a:gd name="T21" fmla="*/ 17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288">
                  <a:moveTo>
                    <a:pt x="271" y="174"/>
                  </a:moveTo>
                  <a:cubicBezTo>
                    <a:pt x="266" y="246"/>
                    <a:pt x="219" y="288"/>
                    <a:pt x="140" y="288"/>
                  </a:cubicBezTo>
                  <a:cubicBezTo>
                    <a:pt x="53" y="288"/>
                    <a:pt x="0" y="233"/>
                    <a:pt x="0" y="144"/>
                  </a:cubicBezTo>
                  <a:cubicBezTo>
                    <a:pt x="0" y="55"/>
                    <a:pt x="54" y="0"/>
                    <a:pt x="139" y="0"/>
                  </a:cubicBezTo>
                  <a:cubicBezTo>
                    <a:pt x="218" y="0"/>
                    <a:pt x="264" y="40"/>
                    <a:pt x="269" y="111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3" y="83"/>
                    <a:pt x="168" y="68"/>
                    <a:pt x="140" y="68"/>
                  </a:cubicBezTo>
                  <a:cubicBezTo>
                    <a:pt x="105" y="68"/>
                    <a:pt x="88" y="94"/>
                    <a:pt x="88" y="144"/>
                  </a:cubicBezTo>
                  <a:cubicBezTo>
                    <a:pt x="88" y="194"/>
                    <a:pt x="107" y="220"/>
                    <a:pt x="142" y="220"/>
                  </a:cubicBezTo>
                  <a:cubicBezTo>
                    <a:pt x="169" y="220"/>
                    <a:pt x="186" y="204"/>
                    <a:pt x="188" y="174"/>
                  </a:cubicBezTo>
                  <a:lnTo>
                    <a:pt x="271" y="17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0332D8EC-E5BF-44DB-A60D-BF0BC02BC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115" y="1539323"/>
              <a:ext cx="1144588" cy="1163638"/>
            </a:xfrm>
            <a:custGeom>
              <a:avLst/>
              <a:gdLst>
                <a:gd name="T0" fmla="*/ 0 w 721"/>
                <a:gd name="T1" fmla="*/ 0 h 733"/>
                <a:gd name="T2" fmla="*/ 237 w 721"/>
                <a:gd name="T3" fmla="*/ 0 h 733"/>
                <a:gd name="T4" fmla="*/ 360 w 721"/>
                <a:gd name="T5" fmla="*/ 474 h 733"/>
                <a:gd name="T6" fmla="*/ 491 w 721"/>
                <a:gd name="T7" fmla="*/ 0 h 733"/>
                <a:gd name="T8" fmla="*/ 721 w 721"/>
                <a:gd name="T9" fmla="*/ 0 h 733"/>
                <a:gd name="T10" fmla="*/ 478 w 721"/>
                <a:gd name="T11" fmla="*/ 733 h 733"/>
                <a:gd name="T12" fmla="*/ 245 w 721"/>
                <a:gd name="T13" fmla="*/ 733 h 733"/>
                <a:gd name="T14" fmla="*/ 0 w 721"/>
                <a:gd name="T15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1" h="733">
                  <a:moveTo>
                    <a:pt x="0" y="0"/>
                  </a:moveTo>
                  <a:lnTo>
                    <a:pt x="237" y="0"/>
                  </a:lnTo>
                  <a:lnTo>
                    <a:pt x="360" y="474"/>
                  </a:lnTo>
                  <a:lnTo>
                    <a:pt x="491" y="0"/>
                  </a:lnTo>
                  <a:lnTo>
                    <a:pt x="721" y="0"/>
                  </a:lnTo>
                  <a:lnTo>
                    <a:pt x="478" y="733"/>
                  </a:lnTo>
                  <a:lnTo>
                    <a:pt x="245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D7787710-F19F-4034-8B1A-30B4283C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652" y="1504398"/>
              <a:ext cx="1500188" cy="1231900"/>
            </a:xfrm>
            <a:custGeom>
              <a:avLst/>
              <a:gdLst>
                <a:gd name="T0" fmla="*/ 101 w 354"/>
                <a:gd name="T1" fmla="*/ 0 h 288"/>
                <a:gd name="T2" fmla="*/ 73 w 354"/>
                <a:gd name="T3" fmla="*/ 12 h 288"/>
                <a:gd name="T4" fmla="*/ 15 w 354"/>
                <a:gd name="T5" fmla="*/ 69 h 288"/>
                <a:gd name="T6" fmla="*/ 15 w 354"/>
                <a:gd name="T7" fmla="*/ 127 h 288"/>
                <a:gd name="T8" fmla="*/ 177 w 354"/>
                <a:gd name="T9" fmla="*/ 288 h 288"/>
                <a:gd name="T10" fmla="*/ 338 w 354"/>
                <a:gd name="T11" fmla="*/ 127 h 288"/>
                <a:gd name="T12" fmla="*/ 338 w 354"/>
                <a:gd name="T13" fmla="*/ 69 h 288"/>
                <a:gd name="T14" fmla="*/ 281 w 354"/>
                <a:gd name="T15" fmla="*/ 12 h 288"/>
                <a:gd name="T16" fmla="*/ 252 w 354"/>
                <a:gd name="T17" fmla="*/ 0 h 288"/>
                <a:gd name="T18" fmla="*/ 224 w 354"/>
                <a:gd name="T19" fmla="*/ 12 h 288"/>
                <a:gd name="T20" fmla="*/ 177 w 354"/>
                <a:gd name="T21" fmla="*/ 59 h 288"/>
                <a:gd name="T22" fmla="*/ 130 w 354"/>
                <a:gd name="T23" fmla="*/ 12 h 288"/>
                <a:gd name="T24" fmla="*/ 101 w 354"/>
                <a:gd name="T2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4" h="288">
                  <a:moveTo>
                    <a:pt x="101" y="0"/>
                  </a:moveTo>
                  <a:cubicBezTo>
                    <a:pt x="91" y="0"/>
                    <a:pt x="80" y="4"/>
                    <a:pt x="73" y="12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0" y="85"/>
                    <a:pt x="0" y="111"/>
                    <a:pt x="15" y="127"/>
                  </a:cubicBezTo>
                  <a:cubicBezTo>
                    <a:pt x="177" y="288"/>
                    <a:pt x="177" y="288"/>
                    <a:pt x="177" y="288"/>
                  </a:cubicBezTo>
                  <a:cubicBezTo>
                    <a:pt x="338" y="127"/>
                    <a:pt x="338" y="127"/>
                    <a:pt x="338" y="127"/>
                  </a:cubicBezTo>
                  <a:cubicBezTo>
                    <a:pt x="354" y="111"/>
                    <a:pt x="354" y="85"/>
                    <a:pt x="338" y="69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73" y="4"/>
                    <a:pt x="263" y="0"/>
                    <a:pt x="252" y="0"/>
                  </a:cubicBezTo>
                  <a:cubicBezTo>
                    <a:pt x="242" y="0"/>
                    <a:pt x="232" y="4"/>
                    <a:pt x="224" y="12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2" y="4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F55C7DA0-BBA2-4181-ADF0-4F5C2896A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6527" y="2471186"/>
              <a:ext cx="233363" cy="239713"/>
            </a:xfrm>
            <a:custGeom>
              <a:avLst/>
              <a:gdLst>
                <a:gd name="T0" fmla="*/ 27 w 55"/>
                <a:gd name="T1" fmla="*/ 56 h 56"/>
                <a:gd name="T2" fmla="*/ 0 w 55"/>
                <a:gd name="T3" fmla="*/ 28 h 56"/>
                <a:gd name="T4" fmla="*/ 27 w 55"/>
                <a:gd name="T5" fmla="*/ 0 h 56"/>
                <a:gd name="T6" fmla="*/ 55 w 55"/>
                <a:gd name="T7" fmla="*/ 28 h 56"/>
                <a:gd name="T8" fmla="*/ 27 w 55"/>
                <a:gd name="T9" fmla="*/ 56 h 56"/>
                <a:gd name="T10" fmla="*/ 27 w 55"/>
                <a:gd name="T11" fmla="*/ 5 h 56"/>
                <a:gd name="T12" fmla="*/ 6 w 55"/>
                <a:gd name="T13" fmla="*/ 28 h 56"/>
                <a:gd name="T14" fmla="*/ 27 w 55"/>
                <a:gd name="T15" fmla="*/ 51 h 56"/>
                <a:gd name="T16" fmla="*/ 49 w 55"/>
                <a:gd name="T17" fmla="*/ 28 h 56"/>
                <a:gd name="T18" fmla="*/ 27 w 55"/>
                <a:gd name="T19" fmla="*/ 5 h 56"/>
                <a:gd name="T20" fmla="*/ 22 w 55"/>
                <a:gd name="T21" fmla="*/ 44 h 56"/>
                <a:gd name="T22" fmla="*/ 16 w 55"/>
                <a:gd name="T23" fmla="*/ 44 h 56"/>
                <a:gd name="T24" fmla="*/ 16 w 55"/>
                <a:gd name="T25" fmla="*/ 13 h 56"/>
                <a:gd name="T26" fmla="*/ 28 w 55"/>
                <a:gd name="T27" fmla="*/ 13 h 56"/>
                <a:gd name="T28" fmla="*/ 40 w 55"/>
                <a:gd name="T29" fmla="*/ 22 h 56"/>
                <a:gd name="T30" fmla="*/ 31 w 55"/>
                <a:gd name="T31" fmla="*/ 30 h 56"/>
                <a:gd name="T32" fmla="*/ 40 w 55"/>
                <a:gd name="T33" fmla="*/ 44 h 56"/>
                <a:gd name="T34" fmla="*/ 34 w 55"/>
                <a:gd name="T35" fmla="*/ 44 h 56"/>
                <a:gd name="T36" fmla="*/ 26 w 55"/>
                <a:gd name="T37" fmla="*/ 31 h 56"/>
                <a:gd name="T38" fmla="*/ 22 w 55"/>
                <a:gd name="T39" fmla="*/ 31 h 56"/>
                <a:gd name="T40" fmla="*/ 22 w 55"/>
                <a:gd name="T41" fmla="*/ 44 h 56"/>
                <a:gd name="T42" fmla="*/ 27 w 55"/>
                <a:gd name="T43" fmla="*/ 26 h 56"/>
                <a:gd name="T44" fmla="*/ 34 w 55"/>
                <a:gd name="T45" fmla="*/ 21 h 56"/>
                <a:gd name="T46" fmla="*/ 28 w 55"/>
                <a:gd name="T47" fmla="*/ 17 h 56"/>
                <a:gd name="T48" fmla="*/ 22 w 55"/>
                <a:gd name="T49" fmla="*/ 17 h 56"/>
                <a:gd name="T50" fmla="*/ 22 w 55"/>
                <a:gd name="T51" fmla="*/ 26 h 56"/>
                <a:gd name="T52" fmla="*/ 27 w 55"/>
                <a:gd name="T53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7" y="56"/>
                  </a:moveTo>
                  <a:cubicBezTo>
                    <a:pt x="11" y="56"/>
                    <a:pt x="0" y="44"/>
                    <a:pt x="0" y="28"/>
                  </a:cubicBezTo>
                  <a:cubicBezTo>
                    <a:pt x="0" y="11"/>
                    <a:pt x="12" y="0"/>
                    <a:pt x="27" y="0"/>
                  </a:cubicBezTo>
                  <a:cubicBezTo>
                    <a:pt x="42" y="0"/>
                    <a:pt x="55" y="11"/>
                    <a:pt x="55" y="28"/>
                  </a:cubicBezTo>
                  <a:cubicBezTo>
                    <a:pt x="55" y="45"/>
                    <a:pt x="42" y="56"/>
                    <a:pt x="27" y="56"/>
                  </a:cubicBezTo>
                  <a:close/>
                  <a:moveTo>
                    <a:pt x="27" y="5"/>
                  </a:moveTo>
                  <a:cubicBezTo>
                    <a:pt x="15" y="5"/>
                    <a:pt x="6" y="14"/>
                    <a:pt x="6" y="28"/>
                  </a:cubicBezTo>
                  <a:cubicBezTo>
                    <a:pt x="6" y="41"/>
                    <a:pt x="14" y="51"/>
                    <a:pt x="27" y="51"/>
                  </a:cubicBezTo>
                  <a:cubicBezTo>
                    <a:pt x="39" y="51"/>
                    <a:pt x="49" y="42"/>
                    <a:pt x="49" y="28"/>
                  </a:cubicBezTo>
                  <a:cubicBezTo>
                    <a:pt x="49" y="14"/>
                    <a:pt x="39" y="5"/>
                    <a:pt x="27" y="5"/>
                  </a:cubicBezTo>
                  <a:close/>
                  <a:moveTo>
                    <a:pt x="22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6" y="13"/>
                    <a:pt x="40" y="16"/>
                    <a:pt x="40" y="22"/>
                  </a:cubicBezTo>
                  <a:cubicBezTo>
                    <a:pt x="40" y="27"/>
                    <a:pt x="36" y="30"/>
                    <a:pt x="31" y="3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lnTo>
                    <a:pt x="22" y="44"/>
                  </a:lnTo>
                  <a:close/>
                  <a:moveTo>
                    <a:pt x="27" y="26"/>
                  </a:moveTo>
                  <a:cubicBezTo>
                    <a:pt x="31" y="26"/>
                    <a:pt x="34" y="26"/>
                    <a:pt x="34" y="21"/>
                  </a:cubicBezTo>
                  <a:cubicBezTo>
                    <a:pt x="34" y="18"/>
                    <a:pt x="31" y="17"/>
                    <a:pt x="28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26"/>
                    <a:pt x="22" y="26"/>
                    <a:pt x="22" y="26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>
                <a:latin typeface="+mn-lt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31E3F76-1E41-45EE-B072-4791BAF461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/>
          <a:srcRect t="19062" b="16551"/>
          <a:stretch/>
        </p:blipFill>
        <p:spPr>
          <a:xfrm>
            <a:off x="10545611" y="6447875"/>
            <a:ext cx="1317321" cy="257231"/>
          </a:xfrm>
          <a:prstGeom prst="rect">
            <a:avLst/>
          </a:prstGeom>
        </p:spPr>
      </p:pic>
      <p:pic>
        <p:nvPicPr>
          <p:cNvPr id="5" name="Picture 2" descr="Delphix brand resources: accessing high-guality vector logo ...">
            <a:extLst>
              <a:ext uri="{FF2B5EF4-FFF2-40B4-BE49-F238E27FC236}">
                <a16:creationId xmlns:a16="http://schemas.microsoft.com/office/drawing/2014/main" id="{7DB935D9-480D-8BC6-610C-5BA489DBCAA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1" b="27381"/>
          <a:stretch/>
        </p:blipFill>
        <p:spPr bwMode="auto">
          <a:xfrm>
            <a:off x="7748992" y="6362700"/>
            <a:ext cx="1471207" cy="42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98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8" r:id="rId28"/>
  </p:sldLayoutIdLst>
  <p:hf sldNum="0" hdr="0" ftr="0" dt="0"/>
  <p:txStyles>
    <p:titleStyle>
      <a:lvl1pPr algn="l" defTabSz="914332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32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396" indent="-230172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24" indent="-230172" algn="l" defTabSz="914332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88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2218">
          <p15:clr>
            <a:srgbClr val="F26B43"/>
          </p15:clr>
        </p15:guide>
        <p15:guide id="4" orient="horz" pos="162">
          <p15:clr>
            <a:srgbClr val="F26B43"/>
          </p15:clr>
        </p15:guide>
        <p15:guide id="5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EF4822C4-8945-F64A-99C1-E0E1EE8C6FF0}"/>
              </a:ext>
            </a:extLst>
          </p:cNvPr>
          <p:cNvSpPr txBox="1"/>
          <p:nvPr/>
        </p:nvSpPr>
        <p:spPr>
          <a:xfrm>
            <a:off x="634899" y="1449077"/>
            <a:ext cx="5461101" cy="147732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3200" b="1" kern="1300" dirty="0">
                <a:solidFill>
                  <a:srgbClr val="010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CVS Health </a:t>
            </a:r>
          </a:p>
          <a:p>
            <a:r>
              <a:rPr lang="en-US" sz="3200" b="1" kern="1300" dirty="0">
                <a:solidFill>
                  <a:srgbClr val="010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Delphix Architecture </a:t>
            </a:r>
            <a:endParaRPr lang="en-US" sz="3200" kern="1300" dirty="0">
              <a:solidFill>
                <a:srgbClr val="01004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D0212-EF1F-C2FE-6294-A3B1816F4602}"/>
              </a:ext>
            </a:extLst>
          </p:cNvPr>
          <p:cNvSpPr txBox="1"/>
          <p:nvPr/>
        </p:nvSpPr>
        <p:spPr>
          <a:xfrm>
            <a:off x="718938" y="3305889"/>
            <a:ext cx="4041392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600" kern="1300" dirty="0">
                <a:solidFill>
                  <a:srgbClr val="0100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 2025</a:t>
            </a:r>
          </a:p>
        </p:txBody>
      </p:sp>
    </p:spTree>
    <p:extLst>
      <p:ext uri="{BB962C8B-B14F-4D97-AF65-F5344CB8AC3E}">
        <p14:creationId xmlns:p14="http://schemas.microsoft.com/office/powerpoint/2010/main" val="123180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8C69-FB77-1691-4026-91AF3ECC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1A57F-217C-A0CC-81AB-38AF7D4D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Delphix Architecture for CVS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3AB82-F26F-C863-B72D-C1DB320CAFD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81000" y="1115219"/>
            <a:ext cx="11108635" cy="4811712"/>
          </a:xfrm>
          <a:prstGeom prst="rect">
            <a:avLst/>
          </a:prstGeo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objective is to mask both the HEPY and HEDW Oracle databases at the same time and in the same manner (producing identical results) in 72 hours.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During the POC, we were able to mask 12B records in 12 hours (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1B records/</a:t>
            </a: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hr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). It then took another 12 hours to rebuild indexes and constraints. Therefore, we will need to design a solution that can complete masking in 36 hours and rebuild indexes and constraints in another 36 hours. </a:t>
            </a:r>
            <a:endParaRPr lang="en-US" sz="20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4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83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6535D-9F2C-EE8E-1B68-FD841A1F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EE8151-C039-9A73-BB70-D867F07F5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Delphix Architecture for CVS Implementation Cont’d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EE781-1E17-4CD9-5FCA-0C3A594FEB4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70452" y="906496"/>
            <a:ext cx="11108635" cy="5358501"/>
          </a:xfrm>
          <a:prstGeom prst="rect">
            <a:avLst/>
          </a:prstGeo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HEPY database: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Char char="-"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Currently 147TB Oracle Database and increases 12-24TB/year.</a:t>
            </a:r>
          </a:p>
          <a:p>
            <a:pPr marL="342900" indent="-342900">
              <a:spcBef>
                <a:spcPts val="0"/>
              </a:spcBef>
              <a:buSzPts val="2100"/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143 Tables and 381 fields to be masked</a:t>
            </a:r>
          </a:p>
          <a:p>
            <a:pPr marL="342900" indent="-342900">
              <a:spcBef>
                <a:spcPts val="0"/>
              </a:spcBef>
              <a:buSzPts val="2100"/>
              <a:buFontTx/>
              <a:buChar char="-"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91B total records (100B by EOY)</a:t>
            </a:r>
          </a:p>
          <a:p>
            <a:pPr>
              <a:spcBef>
                <a:spcPts val="0"/>
              </a:spcBef>
              <a:buSzPts val="2100"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endParaRPr lang="en-US" sz="2000" dirty="0">
              <a:solidFill>
                <a:schemeClr val="tx1"/>
              </a:solidFill>
            </a:endParaRPr>
          </a:p>
          <a:p>
            <a:pPr marL="342900" lvl="2" indent="-342900">
              <a:buSzPts val="2100"/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Currently, only 98 tables with 37B records are being masked today.</a:t>
            </a:r>
          </a:p>
          <a:p>
            <a:pPr marL="342900" lvl="2" indent="-342900">
              <a:buSzPts val="2100"/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There are an additional 45 tables with 54B records that will be new.  </a:t>
            </a:r>
            <a:endParaRPr lang="en-US" sz="2400" dirty="0"/>
          </a:p>
          <a:p>
            <a:r>
              <a:rPr lang="en-US" sz="2000" dirty="0"/>
              <a:t>In order to meet the SLA of 72 hours, the HEPY database will need to be masked in 36 hours (a rate of 3B rows/hr.), leaving 36 hours for reindexing and constraints.</a:t>
            </a:r>
          </a:p>
          <a:p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HEDW database: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Currently ~ 50TB Oracle Database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 Tables and </a:t>
            </a:r>
            <a:r>
              <a:rPr lang="en-US" sz="2000" dirty="0"/>
              <a:t>20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fields to be masked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15.7B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total records</a:t>
            </a:r>
          </a:p>
        </p:txBody>
      </p:sp>
    </p:spTree>
    <p:extLst>
      <p:ext uri="{BB962C8B-B14F-4D97-AF65-F5344CB8AC3E}">
        <p14:creationId xmlns:p14="http://schemas.microsoft.com/office/powerpoint/2010/main" val="22390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2">
          <a:extLst>
            <a:ext uri="{FF2B5EF4-FFF2-40B4-BE49-F238E27FC236}">
              <a16:creationId xmlns:a16="http://schemas.microsoft.com/office/drawing/2014/main" id="{225AE65C-DB26-B034-DE95-FA773DA6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01A126-6059-B3FF-B4A6-435F246605CD}"/>
              </a:ext>
            </a:extLst>
          </p:cNvPr>
          <p:cNvSpPr/>
          <p:nvPr/>
        </p:nvSpPr>
        <p:spPr>
          <a:xfrm>
            <a:off x="318095" y="691669"/>
            <a:ext cx="11506200" cy="5626100"/>
          </a:xfrm>
          <a:prstGeom prst="roundRect">
            <a:avLst>
              <a:gd name="adj" fmla="val 592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oogle Shape;7054;p585">
            <a:extLst>
              <a:ext uri="{FF2B5EF4-FFF2-40B4-BE49-F238E27FC236}">
                <a16:creationId xmlns:a16="http://schemas.microsoft.com/office/drawing/2014/main" id="{2DFFCCED-B41F-142C-4068-1B126F7A14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54" y="4174063"/>
            <a:ext cx="1113617" cy="10231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7051;p585">
            <a:extLst>
              <a:ext uri="{FF2B5EF4-FFF2-40B4-BE49-F238E27FC236}">
                <a16:creationId xmlns:a16="http://schemas.microsoft.com/office/drawing/2014/main" id="{D4BD913B-D78F-F020-93E3-47AA63AFDE2A}"/>
              </a:ext>
            </a:extLst>
          </p:cNvPr>
          <p:cNvSpPr txBox="1"/>
          <p:nvPr/>
        </p:nvSpPr>
        <p:spPr>
          <a:xfrm>
            <a:off x="2159927" y="3921532"/>
            <a:ext cx="901053" cy="29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Delphix Virtualization</a:t>
            </a:r>
            <a:endParaRPr sz="900" dirty="0"/>
          </a:p>
        </p:txBody>
      </p:sp>
      <p:grpSp>
        <p:nvGrpSpPr>
          <p:cNvPr id="3" name="Google Shape;1127;p7">
            <a:extLst>
              <a:ext uri="{FF2B5EF4-FFF2-40B4-BE49-F238E27FC236}">
                <a16:creationId xmlns:a16="http://schemas.microsoft.com/office/drawing/2014/main" id="{FF46EE23-83E2-4293-885C-D706B50B449E}"/>
              </a:ext>
            </a:extLst>
          </p:cNvPr>
          <p:cNvGrpSpPr/>
          <p:nvPr/>
        </p:nvGrpSpPr>
        <p:grpSpPr>
          <a:xfrm>
            <a:off x="2304827" y="5271045"/>
            <a:ext cx="611256" cy="426386"/>
            <a:chOff x="3613890" y="1546988"/>
            <a:chExt cx="708300" cy="652500"/>
          </a:xfrm>
        </p:grpSpPr>
        <p:sp>
          <p:nvSpPr>
            <p:cNvPr id="4" name="Google Shape;1128;p7">
              <a:extLst>
                <a:ext uri="{FF2B5EF4-FFF2-40B4-BE49-F238E27FC236}">
                  <a16:creationId xmlns:a16="http://schemas.microsoft.com/office/drawing/2014/main" id="{EAB6666B-DAFF-CA87-4513-476BB7BF5734}"/>
                </a:ext>
              </a:extLst>
            </p:cNvPr>
            <p:cNvSpPr/>
            <p:nvPr/>
          </p:nvSpPr>
          <p:spPr>
            <a:xfrm>
              <a:off x="3613890" y="1546988"/>
              <a:ext cx="708300" cy="652500"/>
            </a:xfrm>
            <a:prstGeom prst="roundRect">
              <a:avLst>
                <a:gd name="adj" fmla="val 23070"/>
              </a:avLst>
            </a:prstGeom>
            <a:noFill/>
            <a:ln w="1905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>
                <a:buSzPts val="1900"/>
              </a:pPr>
              <a:endParaRPr sz="2400" dirty="0"/>
            </a:p>
          </p:txBody>
        </p:sp>
        <p:sp>
          <p:nvSpPr>
            <p:cNvPr id="5" name="Google Shape;1129;p7">
              <a:extLst>
                <a:ext uri="{FF2B5EF4-FFF2-40B4-BE49-F238E27FC236}">
                  <a16:creationId xmlns:a16="http://schemas.microsoft.com/office/drawing/2014/main" id="{3BDE0959-978C-6AF0-252B-5924C26B5274}"/>
                </a:ext>
              </a:extLst>
            </p:cNvPr>
            <p:cNvSpPr/>
            <p:nvPr/>
          </p:nvSpPr>
          <p:spPr>
            <a:xfrm>
              <a:off x="3823986" y="1681800"/>
              <a:ext cx="340009" cy="382885"/>
            </a:xfrm>
            <a:custGeom>
              <a:avLst/>
              <a:gdLst/>
              <a:ahLst/>
              <a:cxnLst/>
              <a:rect l="l" t="t" r="r" b="b"/>
              <a:pathLst>
                <a:path w="168530" h="189782" extrusionOk="0">
                  <a:moveTo>
                    <a:pt x="54858" y="21252"/>
                  </a:moveTo>
                  <a:lnTo>
                    <a:pt x="54858" y="27676"/>
                  </a:lnTo>
                  <a:lnTo>
                    <a:pt x="143818" y="27676"/>
                  </a:lnTo>
                  <a:lnTo>
                    <a:pt x="143818" y="21252"/>
                  </a:lnTo>
                  <a:close/>
                  <a:moveTo>
                    <a:pt x="31136" y="28171"/>
                  </a:moveTo>
                  <a:cubicBezTo>
                    <a:pt x="33607" y="28171"/>
                    <a:pt x="36078" y="30642"/>
                    <a:pt x="36078" y="33607"/>
                  </a:cubicBezTo>
                  <a:cubicBezTo>
                    <a:pt x="36078" y="37067"/>
                    <a:pt x="33483" y="38796"/>
                    <a:pt x="30889" y="38796"/>
                  </a:cubicBezTo>
                  <a:cubicBezTo>
                    <a:pt x="28294" y="38796"/>
                    <a:pt x="25699" y="37067"/>
                    <a:pt x="25699" y="33607"/>
                  </a:cubicBezTo>
                  <a:cubicBezTo>
                    <a:pt x="25699" y="30642"/>
                    <a:pt x="28171" y="28171"/>
                    <a:pt x="31136" y="28171"/>
                  </a:cubicBezTo>
                  <a:close/>
                  <a:moveTo>
                    <a:pt x="31082" y="22148"/>
                  </a:moveTo>
                  <a:cubicBezTo>
                    <a:pt x="28176" y="22148"/>
                    <a:pt x="25185" y="23249"/>
                    <a:pt x="22734" y="25700"/>
                  </a:cubicBezTo>
                  <a:cubicBezTo>
                    <a:pt x="15815" y="32619"/>
                    <a:pt x="20757" y="44974"/>
                    <a:pt x="31136" y="44974"/>
                  </a:cubicBezTo>
                  <a:cubicBezTo>
                    <a:pt x="37067" y="44974"/>
                    <a:pt x="42503" y="40032"/>
                    <a:pt x="42503" y="33607"/>
                  </a:cubicBezTo>
                  <a:cubicBezTo>
                    <a:pt x="42503" y="26660"/>
                    <a:pt x="36967" y="22148"/>
                    <a:pt x="31082" y="22148"/>
                  </a:cubicBezTo>
                  <a:close/>
                  <a:moveTo>
                    <a:pt x="54858" y="40032"/>
                  </a:moveTo>
                  <a:lnTo>
                    <a:pt x="54858" y="45963"/>
                  </a:lnTo>
                  <a:lnTo>
                    <a:pt x="143818" y="45963"/>
                  </a:lnTo>
                  <a:lnTo>
                    <a:pt x="143818" y="40032"/>
                  </a:lnTo>
                  <a:close/>
                  <a:moveTo>
                    <a:pt x="154455" y="6383"/>
                  </a:moveTo>
                  <a:cubicBezTo>
                    <a:pt x="158587" y="6383"/>
                    <a:pt x="162104" y="10165"/>
                    <a:pt x="162104" y="14827"/>
                  </a:cubicBezTo>
                  <a:lnTo>
                    <a:pt x="162104" y="52388"/>
                  </a:lnTo>
                  <a:cubicBezTo>
                    <a:pt x="162104" y="57330"/>
                    <a:pt x="158150" y="61283"/>
                    <a:pt x="153702" y="61283"/>
                  </a:cubicBezTo>
                  <a:lnTo>
                    <a:pt x="14827" y="61283"/>
                  </a:lnTo>
                  <a:cubicBezTo>
                    <a:pt x="9884" y="61283"/>
                    <a:pt x="6425" y="57330"/>
                    <a:pt x="6425" y="52388"/>
                  </a:cubicBezTo>
                  <a:lnTo>
                    <a:pt x="6425" y="14827"/>
                  </a:lnTo>
                  <a:cubicBezTo>
                    <a:pt x="6425" y="10165"/>
                    <a:pt x="9502" y="6383"/>
                    <a:pt x="13999" y="6383"/>
                  </a:cubicBezTo>
                  <a:cubicBezTo>
                    <a:pt x="14270" y="6383"/>
                    <a:pt x="14546" y="6397"/>
                    <a:pt x="14827" y="6425"/>
                  </a:cubicBezTo>
                  <a:lnTo>
                    <a:pt x="153702" y="6425"/>
                  </a:lnTo>
                  <a:cubicBezTo>
                    <a:pt x="153955" y="6397"/>
                    <a:pt x="154206" y="6383"/>
                    <a:pt x="154455" y="6383"/>
                  </a:cubicBezTo>
                  <a:close/>
                  <a:moveTo>
                    <a:pt x="54858" y="82535"/>
                  </a:moveTo>
                  <a:lnTo>
                    <a:pt x="54858" y="88960"/>
                  </a:lnTo>
                  <a:lnTo>
                    <a:pt x="143818" y="88960"/>
                  </a:lnTo>
                  <a:lnTo>
                    <a:pt x="143818" y="82535"/>
                  </a:lnTo>
                  <a:close/>
                  <a:moveTo>
                    <a:pt x="31136" y="89454"/>
                  </a:moveTo>
                  <a:cubicBezTo>
                    <a:pt x="33607" y="89454"/>
                    <a:pt x="36078" y="91925"/>
                    <a:pt x="36078" y="94891"/>
                  </a:cubicBezTo>
                  <a:cubicBezTo>
                    <a:pt x="36078" y="97882"/>
                    <a:pt x="33619" y="99980"/>
                    <a:pt x="30956" y="99980"/>
                  </a:cubicBezTo>
                  <a:cubicBezTo>
                    <a:pt x="29659" y="99980"/>
                    <a:pt x="28315" y="99483"/>
                    <a:pt x="27182" y="98350"/>
                  </a:cubicBezTo>
                  <a:cubicBezTo>
                    <a:pt x="23723" y="95385"/>
                    <a:pt x="26194" y="89454"/>
                    <a:pt x="31136" y="89454"/>
                  </a:cubicBezTo>
                  <a:close/>
                  <a:moveTo>
                    <a:pt x="30783" y="83280"/>
                  </a:moveTo>
                  <a:cubicBezTo>
                    <a:pt x="27972" y="83280"/>
                    <a:pt x="25101" y="84280"/>
                    <a:pt x="22734" y="86489"/>
                  </a:cubicBezTo>
                  <a:cubicBezTo>
                    <a:pt x="15815" y="93902"/>
                    <a:pt x="20757" y="106258"/>
                    <a:pt x="31136" y="106258"/>
                  </a:cubicBezTo>
                  <a:cubicBezTo>
                    <a:pt x="37067" y="106258"/>
                    <a:pt x="42503" y="101315"/>
                    <a:pt x="42503" y="94891"/>
                  </a:cubicBezTo>
                  <a:cubicBezTo>
                    <a:pt x="42503" y="87826"/>
                    <a:pt x="36778" y="83280"/>
                    <a:pt x="30783" y="83280"/>
                  </a:cubicBezTo>
                  <a:close/>
                  <a:moveTo>
                    <a:pt x="54858" y="100821"/>
                  </a:moveTo>
                  <a:lnTo>
                    <a:pt x="54858" y="107246"/>
                  </a:lnTo>
                  <a:lnTo>
                    <a:pt x="143818" y="107246"/>
                  </a:lnTo>
                  <a:lnTo>
                    <a:pt x="143818" y="100821"/>
                  </a:lnTo>
                  <a:close/>
                  <a:moveTo>
                    <a:pt x="153702" y="67214"/>
                  </a:moveTo>
                  <a:cubicBezTo>
                    <a:pt x="158150" y="67214"/>
                    <a:pt x="162104" y="71168"/>
                    <a:pt x="162104" y="76110"/>
                  </a:cubicBezTo>
                  <a:lnTo>
                    <a:pt x="162104" y="113671"/>
                  </a:lnTo>
                  <a:cubicBezTo>
                    <a:pt x="162104" y="118613"/>
                    <a:pt x="158150" y="122073"/>
                    <a:pt x="153702" y="122073"/>
                  </a:cubicBezTo>
                  <a:lnTo>
                    <a:pt x="14827" y="122073"/>
                  </a:lnTo>
                  <a:cubicBezTo>
                    <a:pt x="9884" y="122073"/>
                    <a:pt x="6425" y="118613"/>
                    <a:pt x="6425" y="113671"/>
                  </a:cubicBezTo>
                  <a:lnTo>
                    <a:pt x="6425" y="76110"/>
                  </a:lnTo>
                  <a:cubicBezTo>
                    <a:pt x="6425" y="71168"/>
                    <a:pt x="9884" y="67214"/>
                    <a:pt x="14827" y="67214"/>
                  </a:cubicBezTo>
                  <a:close/>
                  <a:moveTo>
                    <a:pt x="54858" y="143819"/>
                  </a:moveTo>
                  <a:lnTo>
                    <a:pt x="54858" y="149749"/>
                  </a:lnTo>
                  <a:lnTo>
                    <a:pt x="143818" y="149749"/>
                  </a:lnTo>
                  <a:lnTo>
                    <a:pt x="143818" y="143819"/>
                  </a:lnTo>
                  <a:close/>
                  <a:moveTo>
                    <a:pt x="31136" y="150738"/>
                  </a:moveTo>
                  <a:cubicBezTo>
                    <a:pt x="33607" y="150738"/>
                    <a:pt x="36078" y="153209"/>
                    <a:pt x="36078" y="156174"/>
                  </a:cubicBezTo>
                  <a:cubicBezTo>
                    <a:pt x="36078" y="159166"/>
                    <a:pt x="33619" y="161263"/>
                    <a:pt x="30956" y="161263"/>
                  </a:cubicBezTo>
                  <a:cubicBezTo>
                    <a:pt x="29659" y="161263"/>
                    <a:pt x="28315" y="160766"/>
                    <a:pt x="27182" y="159634"/>
                  </a:cubicBezTo>
                  <a:cubicBezTo>
                    <a:pt x="23723" y="156174"/>
                    <a:pt x="26194" y="150738"/>
                    <a:pt x="31136" y="150738"/>
                  </a:cubicBezTo>
                  <a:close/>
                  <a:moveTo>
                    <a:pt x="30783" y="144563"/>
                  </a:moveTo>
                  <a:cubicBezTo>
                    <a:pt x="27972" y="144563"/>
                    <a:pt x="25101" y="145563"/>
                    <a:pt x="22734" y="147772"/>
                  </a:cubicBezTo>
                  <a:cubicBezTo>
                    <a:pt x="15815" y="155186"/>
                    <a:pt x="20757" y="167541"/>
                    <a:pt x="31136" y="167541"/>
                  </a:cubicBezTo>
                  <a:cubicBezTo>
                    <a:pt x="37067" y="167541"/>
                    <a:pt x="42503" y="162105"/>
                    <a:pt x="42503" y="156174"/>
                  </a:cubicBezTo>
                  <a:cubicBezTo>
                    <a:pt x="42503" y="149109"/>
                    <a:pt x="36778" y="144563"/>
                    <a:pt x="30783" y="144563"/>
                  </a:cubicBezTo>
                  <a:close/>
                  <a:moveTo>
                    <a:pt x="54858" y="162105"/>
                  </a:moveTo>
                  <a:lnTo>
                    <a:pt x="54858" y="168035"/>
                  </a:lnTo>
                  <a:lnTo>
                    <a:pt x="143818" y="168035"/>
                  </a:lnTo>
                  <a:lnTo>
                    <a:pt x="143818" y="162105"/>
                  </a:lnTo>
                  <a:close/>
                  <a:moveTo>
                    <a:pt x="153702" y="128498"/>
                  </a:moveTo>
                  <a:cubicBezTo>
                    <a:pt x="158150" y="128498"/>
                    <a:pt x="162104" y="132451"/>
                    <a:pt x="162104" y="136899"/>
                  </a:cubicBezTo>
                  <a:lnTo>
                    <a:pt x="162104" y="174954"/>
                  </a:lnTo>
                  <a:cubicBezTo>
                    <a:pt x="162104" y="179402"/>
                    <a:pt x="158150" y="183356"/>
                    <a:pt x="153702" y="183356"/>
                  </a:cubicBezTo>
                  <a:lnTo>
                    <a:pt x="14827" y="183356"/>
                  </a:lnTo>
                  <a:cubicBezTo>
                    <a:pt x="9884" y="183356"/>
                    <a:pt x="6425" y="179402"/>
                    <a:pt x="6425" y="174954"/>
                  </a:cubicBezTo>
                  <a:lnTo>
                    <a:pt x="6425" y="136899"/>
                  </a:lnTo>
                  <a:cubicBezTo>
                    <a:pt x="5931" y="132451"/>
                    <a:pt x="9884" y="128498"/>
                    <a:pt x="14827" y="128498"/>
                  </a:cubicBezTo>
                  <a:close/>
                  <a:moveTo>
                    <a:pt x="14827" y="0"/>
                  </a:moveTo>
                  <a:cubicBezTo>
                    <a:pt x="6425" y="0"/>
                    <a:pt x="0" y="6425"/>
                    <a:pt x="0" y="14827"/>
                  </a:cubicBezTo>
                  <a:lnTo>
                    <a:pt x="0" y="52388"/>
                  </a:lnTo>
                  <a:cubicBezTo>
                    <a:pt x="0" y="57330"/>
                    <a:pt x="1977" y="61283"/>
                    <a:pt x="5931" y="64249"/>
                  </a:cubicBezTo>
                  <a:cubicBezTo>
                    <a:pt x="1977" y="67214"/>
                    <a:pt x="0" y="71168"/>
                    <a:pt x="0" y="76110"/>
                  </a:cubicBezTo>
                  <a:lnTo>
                    <a:pt x="0" y="113671"/>
                  </a:lnTo>
                  <a:cubicBezTo>
                    <a:pt x="0" y="118119"/>
                    <a:pt x="1977" y="122567"/>
                    <a:pt x="5931" y="125532"/>
                  </a:cubicBezTo>
                  <a:cubicBezTo>
                    <a:pt x="1977" y="128003"/>
                    <a:pt x="0" y="132451"/>
                    <a:pt x="0" y="136899"/>
                  </a:cubicBezTo>
                  <a:lnTo>
                    <a:pt x="0" y="174954"/>
                  </a:lnTo>
                  <a:cubicBezTo>
                    <a:pt x="0" y="182862"/>
                    <a:pt x="6425" y="189781"/>
                    <a:pt x="14827" y="189781"/>
                  </a:cubicBezTo>
                  <a:lnTo>
                    <a:pt x="153702" y="189781"/>
                  </a:lnTo>
                  <a:cubicBezTo>
                    <a:pt x="161610" y="189781"/>
                    <a:pt x="168529" y="182862"/>
                    <a:pt x="168529" y="174954"/>
                  </a:cubicBezTo>
                  <a:lnTo>
                    <a:pt x="168529" y="136899"/>
                  </a:lnTo>
                  <a:cubicBezTo>
                    <a:pt x="168529" y="132451"/>
                    <a:pt x="166058" y="128003"/>
                    <a:pt x="162598" y="125532"/>
                  </a:cubicBezTo>
                  <a:cubicBezTo>
                    <a:pt x="166058" y="122567"/>
                    <a:pt x="168529" y="118119"/>
                    <a:pt x="168529" y="113671"/>
                  </a:cubicBezTo>
                  <a:lnTo>
                    <a:pt x="168529" y="76110"/>
                  </a:lnTo>
                  <a:cubicBezTo>
                    <a:pt x="168529" y="71168"/>
                    <a:pt x="166058" y="67214"/>
                    <a:pt x="162598" y="64249"/>
                  </a:cubicBezTo>
                  <a:cubicBezTo>
                    <a:pt x="166058" y="61283"/>
                    <a:pt x="168529" y="57330"/>
                    <a:pt x="168529" y="52388"/>
                  </a:cubicBezTo>
                  <a:lnTo>
                    <a:pt x="168529" y="14827"/>
                  </a:lnTo>
                  <a:cubicBezTo>
                    <a:pt x="168529" y="6425"/>
                    <a:pt x="161610" y="0"/>
                    <a:pt x="153702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>
                <a:buSzPts val="1400"/>
              </a:pPr>
              <a:endParaRPr sz="1800" dirty="0"/>
            </a:p>
          </p:txBody>
        </p:sp>
      </p:grpSp>
      <p:cxnSp>
        <p:nvCxnSpPr>
          <p:cNvPr id="19" name="Google Shape;7006;p585">
            <a:extLst>
              <a:ext uri="{FF2B5EF4-FFF2-40B4-BE49-F238E27FC236}">
                <a16:creationId xmlns:a16="http://schemas.microsoft.com/office/drawing/2014/main" id="{D0749E5B-5A6B-AD59-65DD-587F1272A7CE}"/>
              </a:ext>
            </a:extLst>
          </p:cNvPr>
          <p:cNvCxnSpPr>
            <a:cxnSpLocks/>
          </p:cNvCxnSpPr>
          <p:nvPr/>
        </p:nvCxnSpPr>
        <p:spPr>
          <a:xfrm>
            <a:off x="2634811" y="5124215"/>
            <a:ext cx="5488" cy="1468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7051;p585">
            <a:extLst>
              <a:ext uri="{FF2B5EF4-FFF2-40B4-BE49-F238E27FC236}">
                <a16:creationId xmlns:a16="http://schemas.microsoft.com/office/drawing/2014/main" id="{8AF05991-40E5-66F7-9AE3-5467544B7BE8}"/>
              </a:ext>
            </a:extLst>
          </p:cNvPr>
          <p:cNvSpPr txBox="1"/>
          <p:nvPr/>
        </p:nvSpPr>
        <p:spPr>
          <a:xfrm>
            <a:off x="2003728" y="5599262"/>
            <a:ext cx="1213453" cy="27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150TB Storage</a:t>
            </a:r>
          </a:p>
          <a:p>
            <a:pPr algn="ctr"/>
            <a:r>
              <a:rPr lang="en" sz="900" dirty="0"/>
              <a:t>(16 CPU/256 RAM)</a:t>
            </a:r>
          </a:p>
          <a:p>
            <a:pPr algn="ctr"/>
            <a:endParaRPr sz="900" dirty="0"/>
          </a:p>
        </p:txBody>
      </p:sp>
      <p:grpSp>
        <p:nvGrpSpPr>
          <p:cNvPr id="102" name="Google Shape;2587;p120">
            <a:extLst>
              <a:ext uri="{FF2B5EF4-FFF2-40B4-BE49-F238E27FC236}">
                <a16:creationId xmlns:a16="http://schemas.microsoft.com/office/drawing/2014/main" id="{709BD9EA-03BC-09A7-A37D-A08324361F66}"/>
              </a:ext>
            </a:extLst>
          </p:cNvPr>
          <p:cNvGrpSpPr/>
          <p:nvPr/>
        </p:nvGrpSpPr>
        <p:grpSpPr>
          <a:xfrm>
            <a:off x="6633155" y="1178464"/>
            <a:ext cx="1574003" cy="443384"/>
            <a:chOff x="2528818" y="4559455"/>
            <a:chExt cx="1769806" cy="498540"/>
          </a:xfrm>
        </p:grpSpPr>
        <p:grpSp>
          <p:nvGrpSpPr>
            <p:cNvPr id="103" name="Google Shape;2588;p120">
              <a:extLst>
                <a:ext uri="{FF2B5EF4-FFF2-40B4-BE49-F238E27FC236}">
                  <a16:creationId xmlns:a16="http://schemas.microsoft.com/office/drawing/2014/main" id="{ABFAAB89-ECBA-0278-A5A4-222517F7B920}"/>
                </a:ext>
              </a:extLst>
            </p:cNvPr>
            <p:cNvGrpSpPr/>
            <p:nvPr/>
          </p:nvGrpSpPr>
          <p:grpSpPr>
            <a:xfrm>
              <a:off x="2578332" y="4559455"/>
              <a:ext cx="1644012" cy="465599"/>
              <a:chOff x="2578332" y="4559455"/>
              <a:chExt cx="1644012" cy="465599"/>
            </a:xfrm>
          </p:grpSpPr>
          <p:sp>
            <p:nvSpPr>
              <p:cNvPr id="106" name="Google Shape;2589;p120">
                <a:extLst>
                  <a:ext uri="{FF2B5EF4-FFF2-40B4-BE49-F238E27FC236}">
                    <a16:creationId xmlns:a16="http://schemas.microsoft.com/office/drawing/2014/main" id="{559259FB-4437-3230-515E-483FBD3EAB5C}"/>
                  </a:ext>
                </a:extLst>
              </p:cNvPr>
              <p:cNvSpPr/>
              <p:nvPr/>
            </p:nvSpPr>
            <p:spPr>
              <a:xfrm>
                <a:off x="2578332" y="4559455"/>
                <a:ext cx="1644012" cy="465599"/>
              </a:xfrm>
              <a:custGeom>
                <a:avLst/>
                <a:gdLst/>
                <a:ahLst/>
                <a:cxnLst/>
                <a:rect l="l" t="t" r="r" b="b"/>
                <a:pathLst>
                  <a:path w="276669" h="119869" extrusionOk="0">
                    <a:moveTo>
                      <a:pt x="0" y="0"/>
                    </a:moveTo>
                    <a:lnTo>
                      <a:pt x="0" y="119869"/>
                    </a:lnTo>
                    <a:lnTo>
                      <a:pt x="276669" y="119869"/>
                    </a:lnTo>
                    <a:lnTo>
                      <a:pt x="27666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" name="Google Shape;2590;p120">
                <a:extLst>
                  <a:ext uri="{FF2B5EF4-FFF2-40B4-BE49-F238E27FC236}">
                    <a16:creationId xmlns:a16="http://schemas.microsoft.com/office/drawing/2014/main" id="{6E4A42FD-52B5-3D7C-B44B-BBC7417E3704}"/>
                  </a:ext>
                </a:extLst>
              </p:cNvPr>
              <p:cNvGrpSpPr/>
              <p:nvPr/>
            </p:nvGrpSpPr>
            <p:grpSpPr>
              <a:xfrm>
                <a:off x="2643618" y="4646032"/>
                <a:ext cx="781352" cy="173717"/>
                <a:chOff x="798025" y="2188000"/>
                <a:chExt cx="6008600" cy="1327100"/>
              </a:xfrm>
            </p:grpSpPr>
            <p:sp>
              <p:nvSpPr>
                <p:cNvPr id="110" name="Google Shape;2591;p120">
                  <a:extLst>
                    <a:ext uri="{FF2B5EF4-FFF2-40B4-BE49-F238E27FC236}">
                      <a16:creationId xmlns:a16="http://schemas.microsoft.com/office/drawing/2014/main" id="{D6368851-BBA1-FC99-B298-E4C1CC98DCFD}"/>
                    </a:ext>
                  </a:extLst>
                </p:cNvPr>
                <p:cNvSpPr/>
                <p:nvPr/>
              </p:nvSpPr>
              <p:spPr>
                <a:xfrm>
                  <a:off x="3884675" y="2637975"/>
                  <a:ext cx="511375" cy="6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55" h="26298" extrusionOk="0">
                      <a:moveTo>
                        <a:pt x="8036" y="3653"/>
                      </a:moveTo>
                      <a:cubicBezTo>
                        <a:pt x="12740" y="3653"/>
                        <a:pt x="16802" y="8035"/>
                        <a:pt x="16802" y="13149"/>
                      </a:cubicBezTo>
                      <a:cubicBezTo>
                        <a:pt x="16802" y="18262"/>
                        <a:pt x="12244" y="22645"/>
                        <a:pt x="8036" y="22645"/>
                      </a:cubicBezTo>
                      <a:lnTo>
                        <a:pt x="4018" y="22645"/>
                      </a:lnTo>
                      <a:cubicBezTo>
                        <a:pt x="3814" y="22645"/>
                        <a:pt x="3653" y="22484"/>
                        <a:pt x="3653" y="22280"/>
                      </a:cubicBezTo>
                      <a:lnTo>
                        <a:pt x="3653" y="4018"/>
                      </a:lnTo>
                      <a:cubicBezTo>
                        <a:pt x="3653" y="3828"/>
                        <a:pt x="3814" y="3653"/>
                        <a:pt x="4018" y="3653"/>
                      </a:cubicBezTo>
                      <a:close/>
                      <a:moveTo>
                        <a:pt x="366" y="0"/>
                      </a:moveTo>
                      <a:cubicBezTo>
                        <a:pt x="161" y="0"/>
                        <a:pt x="1" y="176"/>
                        <a:pt x="1" y="365"/>
                      </a:cubicBezTo>
                      <a:lnTo>
                        <a:pt x="1" y="25932"/>
                      </a:lnTo>
                      <a:cubicBezTo>
                        <a:pt x="1" y="26137"/>
                        <a:pt x="161" y="26297"/>
                        <a:pt x="366" y="26297"/>
                      </a:cubicBezTo>
                      <a:lnTo>
                        <a:pt x="8036" y="26297"/>
                      </a:lnTo>
                      <a:cubicBezTo>
                        <a:pt x="14420" y="26297"/>
                        <a:pt x="20454" y="21184"/>
                        <a:pt x="20454" y="13149"/>
                      </a:cubicBezTo>
                      <a:cubicBezTo>
                        <a:pt x="20454" y="6370"/>
                        <a:pt x="16159" y="1666"/>
                        <a:pt x="10973" y="365"/>
                      </a:cubicBezTo>
                      <a:cubicBezTo>
                        <a:pt x="10008" y="132"/>
                        <a:pt x="9015" y="0"/>
                        <a:pt x="80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2592;p120">
                  <a:extLst>
                    <a:ext uri="{FF2B5EF4-FFF2-40B4-BE49-F238E27FC236}">
                      <a16:creationId xmlns:a16="http://schemas.microsoft.com/office/drawing/2014/main" id="{A3D66806-E6A8-E466-4774-811CFC7AD149}"/>
                    </a:ext>
                  </a:extLst>
                </p:cNvPr>
                <p:cNvSpPr/>
                <p:nvPr/>
              </p:nvSpPr>
              <p:spPr>
                <a:xfrm>
                  <a:off x="4934750" y="2637975"/>
                  <a:ext cx="199450" cy="6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8" h="26298" extrusionOk="0">
                      <a:moveTo>
                        <a:pt x="366" y="0"/>
                      </a:moveTo>
                      <a:cubicBezTo>
                        <a:pt x="161" y="0"/>
                        <a:pt x="0" y="176"/>
                        <a:pt x="0" y="365"/>
                      </a:cubicBezTo>
                      <a:lnTo>
                        <a:pt x="0" y="21184"/>
                      </a:lnTo>
                      <a:cubicBezTo>
                        <a:pt x="0" y="21184"/>
                        <a:pt x="0" y="26297"/>
                        <a:pt x="5114" y="26297"/>
                      </a:cubicBezTo>
                      <a:cubicBezTo>
                        <a:pt x="6078" y="26297"/>
                        <a:pt x="7174" y="25917"/>
                        <a:pt x="7714" y="25698"/>
                      </a:cubicBezTo>
                      <a:cubicBezTo>
                        <a:pt x="7890" y="25625"/>
                        <a:pt x="7977" y="25435"/>
                        <a:pt x="7919" y="25245"/>
                      </a:cubicBezTo>
                      <a:lnTo>
                        <a:pt x="7042" y="22601"/>
                      </a:lnTo>
                      <a:cubicBezTo>
                        <a:pt x="6990" y="22446"/>
                        <a:pt x="6835" y="22348"/>
                        <a:pt x="6679" y="22348"/>
                      </a:cubicBezTo>
                      <a:cubicBezTo>
                        <a:pt x="6659" y="22348"/>
                        <a:pt x="6639" y="22349"/>
                        <a:pt x="6619" y="22353"/>
                      </a:cubicBezTo>
                      <a:cubicBezTo>
                        <a:pt x="6136" y="22470"/>
                        <a:pt x="5274" y="22645"/>
                        <a:pt x="5114" y="22645"/>
                      </a:cubicBezTo>
                      <a:cubicBezTo>
                        <a:pt x="3653" y="22645"/>
                        <a:pt x="3653" y="21184"/>
                        <a:pt x="3653" y="21184"/>
                      </a:cubicBezTo>
                      <a:lnTo>
                        <a:pt x="3653" y="365"/>
                      </a:lnTo>
                      <a:cubicBezTo>
                        <a:pt x="3653" y="176"/>
                        <a:pt x="3477" y="0"/>
                        <a:pt x="328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2593;p120">
                  <a:extLst>
                    <a:ext uri="{FF2B5EF4-FFF2-40B4-BE49-F238E27FC236}">
                      <a16:creationId xmlns:a16="http://schemas.microsoft.com/office/drawing/2014/main" id="{CF4E1302-2F49-786D-1B00-B791D3989CAD}"/>
                    </a:ext>
                  </a:extLst>
                </p:cNvPr>
                <p:cNvSpPr/>
                <p:nvPr/>
              </p:nvSpPr>
              <p:spPr>
                <a:xfrm>
                  <a:off x="6213100" y="2857100"/>
                  <a:ext cx="91325" cy="43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17533" extrusionOk="0">
                      <a:moveTo>
                        <a:pt x="365" y="1"/>
                      </a:moveTo>
                      <a:cubicBezTo>
                        <a:pt x="161" y="1"/>
                        <a:pt x="0" y="176"/>
                        <a:pt x="0" y="366"/>
                      </a:cubicBezTo>
                      <a:lnTo>
                        <a:pt x="0" y="17167"/>
                      </a:lnTo>
                      <a:cubicBezTo>
                        <a:pt x="0" y="17372"/>
                        <a:pt x="161" y="17532"/>
                        <a:pt x="365" y="17532"/>
                      </a:cubicBezTo>
                      <a:lnTo>
                        <a:pt x="3287" y="17532"/>
                      </a:lnTo>
                      <a:cubicBezTo>
                        <a:pt x="3477" y="17532"/>
                        <a:pt x="3653" y="17372"/>
                        <a:pt x="3653" y="17167"/>
                      </a:cubicBezTo>
                      <a:lnTo>
                        <a:pt x="3653" y="366"/>
                      </a:lnTo>
                      <a:cubicBezTo>
                        <a:pt x="3653" y="176"/>
                        <a:pt x="3477" y="1"/>
                        <a:pt x="32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2594;p120">
                  <a:extLst>
                    <a:ext uri="{FF2B5EF4-FFF2-40B4-BE49-F238E27FC236}">
                      <a16:creationId xmlns:a16="http://schemas.microsoft.com/office/drawing/2014/main" id="{8F9A73A7-AE9E-C4B2-7763-C2578C89B5A4}"/>
                    </a:ext>
                  </a:extLst>
                </p:cNvPr>
                <p:cNvSpPr/>
                <p:nvPr/>
              </p:nvSpPr>
              <p:spPr>
                <a:xfrm>
                  <a:off x="6213100" y="2637975"/>
                  <a:ext cx="106675" cy="9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68" extrusionOk="0">
                      <a:moveTo>
                        <a:pt x="1835" y="1"/>
                      </a:moveTo>
                      <a:cubicBezTo>
                        <a:pt x="897" y="1"/>
                        <a:pt x="0" y="733"/>
                        <a:pt x="0" y="1841"/>
                      </a:cubicBezTo>
                      <a:cubicBezTo>
                        <a:pt x="0" y="2849"/>
                        <a:pt x="804" y="3667"/>
                        <a:pt x="1826" y="3667"/>
                      </a:cubicBezTo>
                      <a:cubicBezTo>
                        <a:pt x="3448" y="3667"/>
                        <a:pt x="4266" y="1695"/>
                        <a:pt x="3112" y="541"/>
                      </a:cubicBezTo>
                      <a:cubicBezTo>
                        <a:pt x="2739" y="168"/>
                        <a:pt x="2282" y="1"/>
                        <a:pt x="18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2595;p120">
                  <a:extLst>
                    <a:ext uri="{FF2B5EF4-FFF2-40B4-BE49-F238E27FC236}">
                      <a16:creationId xmlns:a16="http://schemas.microsoft.com/office/drawing/2014/main" id="{C25FAB79-B491-ABFA-5E67-AC3065149DF3}"/>
                    </a:ext>
                  </a:extLst>
                </p:cNvPr>
                <p:cNvSpPr/>
                <p:nvPr/>
              </p:nvSpPr>
              <p:spPr>
                <a:xfrm>
                  <a:off x="4431450" y="2857100"/>
                  <a:ext cx="439400" cy="43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6" h="17533" extrusionOk="0">
                      <a:moveTo>
                        <a:pt x="8803" y="3650"/>
                      </a:moveTo>
                      <a:cubicBezTo>
                        <a:pt x="10585" y="3650"/>
                        <a:pt x="12367" y="4566"/>
                        <a:pt x="13310" y="6400"/>
                      </a:cubicBezTo>
                      <a:cubicBezTo>
                        <a:pt x="13452" y="6642"/>
                        <a:pt x="13274" y="6941"/>
                        <a:pt x="13007" y="6941"/>
                      </a:cubicBezTo>
                      <a:cubicBezTo>
                        <a:pt x="13001" y="6941"/>
                        <a:pt x="12995" y="6941"/>
                        <a:pt x="12988" y="6940"/>
                      </a:cubicBezTo>
                      <a:lnTo>
                        <a:pt x="4617" y="6940"/>
                      </a:lnTo>
                      <a:cubicBezTo>
                        <a:pt x="4611" y="6941"/>
                        <a:pt x="4604" y="6941"/>
                        <a:pt x="4598" y="6941"/>
                      </a:cubicBezTo>
                      <a:cubicBezTo>
                        <a:pt x="4331" y="6941"/>
                        <a:pt x="4153" y="6642"/>
                        <a:pt x="4296" y="6400"/>
                      </a:cubicBezTo>
                      <a:cubicBezTo>
                        <a:pt x="5238" y="4566"/>
                        <a:pt x="7020" y="3650"/>
                        <a:pt x="8803" y="3650"/>
                      </a:cubicBezTo>
                      <a:close/>
                      <a:moveTo>
                        <a:pt x="8810" y="1"/>
                      </a:moveTo>
                      <a:cubicBezTo>
                        <a:pt x="4062" y="1"/>
                        <a:pt x="44" y="3653"/>
                        <a:pt x="44" y="8767"/>
                      </a:cubicBezTo>
                      <a:cubicBezTo>
                        <a:pt x="1" y="13590"/>
                        <a:pt x="3902" y="17533"/>
                        <a:pt x="8730" y="17533"/>
                      </a:cubicBezTo>
                      <a:cubicBezTo>
                        <a:pt x="8757" y="17533"/>
                        <a:pt x="8783" y="17533"/>
                        <a:pt x="8810" y="17532"/>
                      </a:cubicBezTo>
                      <a:cubicBezTo>
                        <a:pt x="13558" y="17532"/>
                        <a:pt x="15384" y="14961"/>
                        <a:pt x="16407" y="13135"/>
                      </a:cubicBezTo>
                      <a:cubicBezTo>
                        <a:pt x="16524" y="12930"/>
                        <a:pt x="16422" y="12667"/>
                        <a:pt x="16202" y="12609"/>
                      </a:cubicBezTo>
                      <a:lnTo>
                        <a:pt x="13310" y="11688"/>
                      </a:lnTo>
                      <a:cubicBezTo>
                        <a:pt x="13277" y="11679"/>
                        <a:pt x="13243" y="11674"/>
                        <a:pt x="13210" y="11674"/>
                      </a:cubicBezTo>
                      <a:cubicBezTo>
                        <a:pt x="13095" y="11674"/>
                        <a:pt x="12983" y="11729"/>
                        <a:pt x="12915" y="11820"/>
                      </a:cubicBezTo>
                      <a:cubicBezTo>
                        <a:pt x="11983" y="13125"/>
                        <a:pt x="10488" y="13881"/>
                        <a:pt x="8900" y="13881"/>
                      </a:cubicBezTo>
                      <a:cubicBezTo>
                        <a:pt x="8870" y="13881"/>
                        <a:pt x="8840" y="13880"/>
                        <a:pt x="8810" y="13880"/>
                      </a:cubicBezTo>
                      <a:cubicBezTo>
                        <a:pt x="8786" y="13880"/>
                        <a:pt x="8763" y="13880"/>
                        <a:pt x="8739" y="13880"/>
                      </a:cubicBezTo>
                      <a:cubicBezTo>
                        <a:pt x="6693" y="13880"/>
                        <a:pt x="4856" y="12631"/>
                        <a:pt x="4076" y="10739"/>
                      </a:cubicBezTo>
                      <a:cubicBezTo>
                        <a:pt x="3989" y="10505"/>
                        <a:pt x="4164" y="10228"/>
                        <a:pt x="4427" y="10228"/>
                      </a:cubicBezTo>
                      <a:lnTo>
                        <a:pt x="17137" y="10228"/>
                      </a:lnTo>
                      <a:cubicBezTo>
                        <a:pt x="17313" y="10228"/>
                        <a:pt x="17473" y="10096"/>
                        <a:pt x="17503" y="9906"/>
                      </a:cubicBezTo>
                      <a:cubicBezTo>
                        <a:pt x="17546" y="9526"/>
                        <a:pt x="17561" y="9146"/>
                        <a:pt x="17576" y="8767"/>
                      </a:cubicBezTo>
                      <a:cubicBezTo>
                        <a:pt x="17576" y="3653"/>
                        <a:pt x="13558" y="1"/>
                        <a:pt x="88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2596;p120">
                  <a:extLst>
                    <a:ext uri="{FF2B5EF4-FFF2-40B4-BE49-F238E27FC236}">
                      <a16:creationId xmlns:a16="http://schemas.microsoft.com/office/drawing/2014/main" id="{2E888C06-C23E-4BFC-D782-B409D5C8F058}"/>
                    </a:ext>
                  </a:extLst>
                </p:cNvPr>
                <p:cNvSpPr/>
                <p:nvPr/>
              </p:nvSpPr>
              <p:spPr>
                <a:xfrm>
                  <a:off x="5199550" y="2857375"/>
                  <a:ext cx="438300" cy="65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2" h="26302" extrusionOk="0">
                      <a:moveTo>
                        <a:pt x="8724" y="3644"/>
                      </a:moveTo>
                      <a:cubicBezTo>
                        <a:pt x="11356" y="3644"/>
                        <a:pt x="13880" y="5685"/>
                        <a:pt x="13880" y="8770"/>
                      </a:cubicBezTo>
                      <a:cubicBezTo>
                        <a:pt x="13880" y="11590"/>
                        <a:pt x="11586" y="13884"/>
                        <a:pt x="8766" y="13884"/>
                      </a:cubicBezTo>
                      <a:cubicBezTo>
                        <a:pt x="4208" y="13884"/>
                        <a:pt x="1929" y="8376"/>
                        <a:pt x="5143" y="5147"/>
                      </a:cubicBezTo>
                      <a:cubicBezTo>
                        <a:pt x="6186" y="4109"/>
                        <a:pt x="7467" y="3644"/>
                        <a:pt x="8724" y="3644"/>
                      </a:cubicBezTo>
                      <a:close/>
                      <a:moveTo>
                        <a:pt x="8718" y="0"/>
                      </a:moveTo>
                      <a:cubicBezTo>
                        <a:pt x="6898" y="0"/>
                        <a:pt x="5129" y="568"/>
                        <a:pt x="3653" y="1641"/>
                      </a:cubicBezTo>
                      <a:lnTo>
                        <a:pt x="3653" y="370"/>
                      </a:lnTo>
                      <a:cubicBezTo>
                        <a:pt x="3653" y="165"/>
                        <a:pt x="3477" y="5"/>
                        <a:pt x="3288" y="5"/>
                      </a:cubicBezTo>
                      <a:lnTo>
                        <a:pt x="366" y="5"/>
                      </a:lnTo>
                      <a:cubicBezTo>
                        <a:pt x="161" y="5"/>
                        <a:pt x="0" y="165"/>
                        <a:pt x="0" y="370"/>
                      </a:cubicBezTo>
                      <a:lnTo>
                        <a:pt x="0" y="25936"/>
                      </a:lnTo>
                      <a:cubicBezTo>
                        <a:pt x="0" y="26126"/>
                        <a:pt x="161" y="26302"/>
                        <a:pt x="366" y="26302"/>
                      </a:cubicBezTo>
                      <a:lnTo>
                        <a:pt x="3288" y="26302"/>
                      </a:lnTo>
                      <a:cubicBezTo>
                        <a:pt x="3477" y="26302"/>
                        <a:pt x="3653" y="26126"/>
                        <a:pt x="3653" y="25936"/>
                      </a:cubicBezTo>
                      <a:lnTo>
                        <a:pt x="3653" y="15885"/>
                      </a:lnTo>
                      <a:cubicBezTo>
                        <a:pt x="5128" y="16952"/>
                        <a:pt x="6925" y="17536"/>
                        <a:pt x="8766" y="17536"/>
                      </a:cubicBezTo>
                      <a:cubicBezTo>
                        <a:pt x="13719" y="17536"/>
                        <a:pt x="17532" y="13767"/>
                        <a:pt x="17532" y="8770"/>
                      </a:cubicBezTo>
                      <a:cubicBezTo>
                        <a:pt x="17532" y="4008"/>
                        <a:pt x="13573" y="107"/>
                        <a:pt x="8985" y="5"/>
                      </a:cubicBezTo>
                      <a:cubicBezTo>
                        <a:pt x="8896" y="2"/>
                        <a:pt x="8807" y="0"/>
                        <a:pt x="87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2597;p120">
                  <a:extLst>
                    <a:ext uri="{FF2B5EF4-FFF2-40B4-BE49-F238E27FC236}">
                      <a16:creationId xmlns:a16="http://schemas.microsoft.com/office/drawing/2014/main" id="{B3F4EBB6-FE9C-3747-BFC1-77BC5EDA123A}"/>
                    </a:ext>
                  </a:extLst>
                </p:cNvPr>
                <p:cNvSpPr/>
                <p:nvPr/>
              </p:nvSpPr>
              <p:spPr>
                <a:xfrm>
                  <a:off x="5691600" y="2637900"/>
                  <a:ext cx="440000" cy="65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" h="26307" extrusionOk="0">
                      <a:moveTo>
                        <a:pt x="362" y="0"/>
                      </a:moveTo>
                      <a:cubicBezTo>
                        <a:pt x="162" y="0"/>
                        <a:pt x="1" y="178"/>
                        <a:pt x="41" y="368"/>
                      </a:cubicBezTo>
                      <a:lnTo>
                        <a:pt x="41" y="25935"/>
                      </a:lnTo>
                      <a:cubicBezTo>
                        <a:pt x="2" y="26133"/>
                        <a:pt x="153" y="26307"/>
                        <a:pt x="343" y="26307"/>
                      </a:cubicBezTo>
                      <a:cubicBezTo>
                        <a:pt x="364" y="26307"/>
                        <a:pt x="385" y="26305"/>
                        <a:pt x="407" y="26300"/>
                      </a:cubicBezTo>
                      <a:lnTo>
                        <a:pt x="3329" y="26300"/>
                      </a:lnTo>
                      <a:cubicBezTo>
                        <a:pt x="3349" y="26305"/>
                        <a:pt x="3369" y="26307"/>
                        <a:pt x="3388" y="26307"/>
                      </a:cubicBezTo>
                      <a:cubicBezTo>
                        <a:pt x="3568" y="26307"/>
                        <a:pt x="3720" y="26133"/>
                        <a:pt x="3694" y="25935"/>
                      </a:cubicBezTo>
                      <a:lnTo>
                        <a:pt x="3694" y="17535"/>
                      </a:lnTo>
                      <a:cubicBezTo>
                        <a:pt x="3694" y="14715"/>
                        <a:pt x="5973" y="12421"/>
                        <a:pt x="8807" y="12421"/>
                      </a:cubicBezTo>
                      <a:cubicBezTo>
                        <a:pt x="11627" y="12421"/>
                        <a:pt x="13921" y="14715"/>
                        <a:pt x="13921" y="17535"/>
                      </a:cubicBezTo>
                      <a:lnTo>
                        <a:pt x="13921" y="25935"/>
                      </a:lnTo>
                      <a:cubicBezTo>
                        <a:pt x="13881" y="26133"/>
                        <a:pt x="14032" y="26307"/>
                        <a:pt x="14222" y="26307"/>
                      </a:cubicBezTo>
                      <a:cubicBezTo>
                        <a:pt x="14243" y="26307"/>
                        <a:pt x="14264" y="26305"/>
                        <a:pt x="14286" y="26300"/>
                      </a:cubicBezTo>
                      <a:lnTo>
                        <a:pt x="17208" y="26300"/>
                      </a:lnTo>
                      <a:cubicBezTo>
                        <a:pt x="17228" y="26305"/>
                        <a:pt x="17248" y="26307"/>
                        <a:pt x="17267" y="26307"/>
                      </a:cubicBezTo>
                      <a:cubicBezTo>
                        <a:pt x="17447" y="26307"/>
                        <a:pt x="17599" y="26133"/>
                        <a:pt x="17573" y="25935"/>
                      </a:cubicBezTo>
                      <a:lnTo>
                        <a:pt x="17573" y="17535"/>
                      </a:lnTo>
                      <a:cubicBezTo>
                        <a:pt x="17573" y="12699"/>
                        <a:pt x="13643" y="8769"/>
                        <a:pt x="8807" y="8769"/>
                      </a:cubicBezTo>
                      <a:cubicBezTo>
                        <a:pt x="6966" y="8769"/>
                        <a:pt x="5169" y="9353"/>
                        <a:pt x="3694" y="10420"/>
                      </a:cubicBezTo>
                      <a:lnTo>
                        <a:pt x="3694" y="368"/>
                      </a:lnTo>
                      <a:cubicBezTo>
                        <a:pt x="3721" y="178"/>
                        <a:pt x="3558" y="0"/>
                        <a:pt x="3371" y="0"/>
                      </a:cubicBezTo>
                      <a:cubicBezTo>
                        <a:pt x="3357" y="0"/>
                        <a:pt x="3343" y="1"/>
                        <a:pt x="3329" y="3"/>
                      </a:cubicBezTo>
                      <a:lnTo>
                        <a:pt x="407" y="3"/>
                      </a:lnTo>
                      <a:cubicBezTo>
                        <a:pt x="392" y="1"/>
                        <a:pt x="377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2598;p120">
                  <a:extLst>
                    <a:ext uri="{FF2B5EF4-FFF2-40B4-BE49-F238E27FC236}">
                      <a16:creationId xmlns:a16="http://schemas.microsoft.com/office/drawing/2014/main" id="{271ABFC4-18DD-73A2-4CE4-3B3D93215F6F}"/>
                    </a:ext>
                  </a:extLst>
                </p:cNvPr>
                <p:cNvSpPr/>
                <p:nvPr/>
              </p:nvSpPr>
              <p:spPr>
                <a:xfrm>
                  <a:off x="6386225" y="2857100"/>
                  <a:ext cx="420400" cy="4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6" h="17534" extrusionOk="0">
                      <a:moveTo>
                        <a:pt x="395" y="1"/>
                      </a:moveTo>
                      <a:cubicBezTo>
                        <a:pt x="219" y="1"/>
                        <a:pt x="59" y="118"/>
                        <a:pt x="15" y="293"/>
                      </a:cubicBezTo>
                      <a:cubicBezTo>
                        <a:pt x="0" y="395"/>
                        <a:pt x="15" y="498"/>
                        <a:pt x="73" y="571"/>
                      </a:cubicBezTo>
                      <a:lnTo>
                        <a:pt x="88" y="600"/>
                      </a:lnTo>
                      <a:lnTo>
                        <a:pt x="6224" y="8767"/>
                      </a:lnTo>
                      <a:lnTo>
                        <a:pt x="88" y="16948"/>
                      </a:lnTo>
                      <a:lnTo>
                        <a:pt x="73" y="16963"/>
                      </a:lnTo>
                      <a:cubicBezTo>
                        <a:pt x="15" y="17050"/>
                        <a:pt x="0" y="17152"/>
                        <a:pt x="15" y="17255"/>
                      </a:cubicBezTo>
                      <a:cubicBezTo>
                        <a:pt x="56" y="17420"/>
                        <a:pt x="201" y="17534"/>
                        <a:pt x="365" y="17534"/>
                      </a:cubicBezTo>
                      <a:cubicBezTo>
                        <a:pt x="375" y="17534"/>
                        <a:pt x="385" y="17533"/>
                        <a:pt x="395" y="17532"/>
                      </a:cubicBezTo>
                      <a:lnTo>
                        <a:pt x="3842" y="17532"/>
                      </a:lnTo>
                      <a:cubicBezTo>
                        <a:pt x="3945" y="17532"/>
                        <a:pt x="4047" y="17488"/>
                        <a:pt x="4120" y="17401"/>
                      </a:cubicBezTo>
                      <a:lnTo>
                        <a:pt x="4149" y="17372"/>
                      </a:lnTo>
                      <a:lnTo>
                        <a:pt x="8415" y="11688"/>
                      </a:lnTo>
                      <a:lnTo>
                        <a:pt x="12667" y="17372"/>
                      </a:lnTo>
                      <a:cubicBezTo>
                        <a:pt x="12667" y="17386"/>
                        <a:pt x="12681" y="17401"/>
                        <a:pt x="12696" y="17401"/>
                      </a:cubicBezTo>
                      <a:cubicBezTo>
                        <a:pt x="12754" y="17488"/>
                        <a:pt x="12857" y="17532"/>
                        <a:pt x="12973" y="17532"/>
                      </a:cubicBezTo>
                      <a:lnTo>
                        <a:pt x="16436" y="17532"/>
                      </a:lnTo>
                      <a:cubicBezTo>
                        <a:pt x="16641" y="17532"/>
                        <a:pt x="16801" y="17372"/>
                        <a:pt x="16801" y="17167"/>
                      </a:cubicBezTo>
                      <a:cubicBezTo>
                        <a:pt x="16801" y="17094"/>
                        <a:pt x="16772" y="17006"/>
                        <a:pt x="16714" y="16948"/>
                      </a:cubicBezTo>
                      <a:lnTo>
                        <a:pt x="10607" y="8767"/>
                      </a:lnTo>
                      <a:lnTo>
                        <a:pt x="16728" y="600"/>
                      </a:lnTo>
                      <a:cubicBezTo>
                        <a:pt x="16787" y="541"/>
                        <a:pt x="16816" y="454"/>
                        <a:pt x="16816" y="366"/>
                      </a:cubicBezTo>
                      <a:cubicBezTo>
                        <a:pt x="16816" y="176"/>
                        <a:pt x="16641" y="1"/>
                        <a:pt x="16451" y="1"/>
                      </a:cubicBezTo>
                      <a:lnTo>
                        <a:pt x="12973" y="1"/>
                      </a:lnTo>
                      <a:cubicBezTo>
                        <a:pt x="12871" y="1"/>
                        <a:pt x="12769" y="59"/>
                        <a:pt x="12696" y="132"/>
                      </a:cubicBezTo>
                      <a:cubicBezTo>
                        <a:pt x="12681" y="147"/>
                        <a:pt x="12681" y="162"/>
                        <a:pt x="12667" y="162"/>
                      </a:cubicBezTo>
                      <a:lnTo>
                        <a:pt x="8415" y="5845"/>
                      </a:lnTo>
                      <a:lnTo>
                        <a:pt x="4149" y="162"/>
                      </a:lnTo>
                      <a:lnTo>
                        <a:pt x="4120" y="132"/>
                      </a:lnTo>
                      <a:cubicBezTo>
                        <a:pt x="4047" y="59"/>
                        <a:pt x="3945" y="1"/>
                        <a:pt x="38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2599;p120">
                  <a:extLst>
                    <a:ext uri="{FF2B5EF4-FFF2-40B4-BE49-F238E27FC236}">
                      <a16:creationId xmlns:a16="http://schemas.microsoft.com/office/drawing/2014/main" id="{FA60EF0E-8660-924F-3CAC-2823BA687346}"/>
                    </a:ext>
                  </a:extLst>
                </p:cNvPr>
                <p:cNvSpPr/>
                <p:nvPr/>
              </p:nvSpPr>
              <p:spPr>
                <a:xfrm>
                  <a:off x="1195400" y="2188350"/>
                  <a:ext cx="1459550" cy="13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2" h="53048" extrusionOk="0">
                      <a:moveTo>
                        <a:pt x="10683" y="1"/>
                      </a:moveTo>
                      <a:cubicBezTo>
                        <a:pt x="10668" y="1"/>
                        <a:pt x="10652" y="1"/>
                        <a:pt x="10637" y="1"/>
                      </a:cubicBezTo>
                      <a:lnTo>
                        <a:pt x="1" y="1"/>
                      </a:lnTo>
                      <a:cubicBezTo>
                        <a:pt x="1812" y="1"/>
                        <a:pt x="3624" y="176"/>
                        <a:pt x="5406" y="541"/>
                      </a:cubicBezTo>
                      <a:cubicBezTo>
                        <a:pt x="11820" y="1827"/>
                        <a:pt x="17532" y="5450"/>
                        <a:pt x="21433" y="10710"/>
                      </a:cubicBezTo>
                      <a:lnTo>
                        <a:pt x="33238" y="26517"/>
                      </a:lnTo>
                      <a:lnTo>
                        <a:pt x="21448" y="42339"/>
                      </a:lnTo>
                      <a:lnTo>
                        <a:pt x="21433" y="42339"/>
                      </a:lnTo>
                      <a:cubicBezTo>
                        <a:pt x="17532" y="47584"/>
                        <a:pt x="11820" y="51207"/>
                        <a:pt x="5406" y="52493"/>
                      </a:cubicBezTo>
                      <a:cubicBezTo>
                        <a:pt x="3639" y="52858"/>
                        <a:pt x="1827" y="53048"/>
                        <a:pt x="15" y="53048"/>
                      </a:cubicBezTo>
                      <a:lnTo>
                        <a:pt x="10637" y="53048"/>
                      </a:lnTo>
                      <a:cubicBezTo>
                        <a:pt x="19023" y="53048"/>
                        <a:pt x="26926" y="49118"/>
                        <a:pt x="31981" y="42427"/>
                      </a:cubicBezTo>
                      <a:lnTo>
                        <a:pt x="38556" y="33471"/>
                      </a:lnTo>
                      <a:lnTo>
                        <a:pt x="40499" y="36116"/>
                      </a:lnTo>
                      <a:cubicBezTo>
                        <a:pt x="43304" y="39972"/>
                        <a:pt x="48023" y="42441"/>
                        <a:pt x="53180" y="42441"/>
                      </a:cubicBezTo>
                      <a:cubicBezTo>
                        <a:pt x="53220" y="42442"/>
                        <a:pt x="53260" y="42442"/>
                        <a:pt x="53301" y="42442"/>
                      </a:cubicBezTo>
                      <a:cubicBezTo>
                        <a:pt x="55028" y="42442"/>
                        <a:pt x="56753" y="42136"/>
                        <a:pt x="58381" y="41565"/>
                      </a:cubicBezTo>
                      <a:cubicBezTo>
                        <a:pt x="55006" y="40265"/>
                        <a:pt x="53180" y="38935"/>
                        <a:pt x="50419" y="35195"/>
                      </a:cubicBezTo>
                      <a:lnTo>
                        <a:pt x="50419" y="35195"/>
                      </a:lnTo>
                      <a:lnTo>
                        <a:pt x="50477" y="35254"/>
                      </a:lnTo>
                      <a:lnTo>
                        <a:pt x="43874" y="26532"/>
                      </a:lnTo>
                      <a:lnTo>
                        <a:pt x="50419" y="17868"/>
                      </a:lnTo>
                      <a:cubicBezTo>
                        <a:pt x="53180" y="14128"/>
                        <a:pt x="55006" y="12784"/>
                        <a:pt x="58381" y="11499"/>
                      </a:cubicBezTo>
                      <a:cubicBezTo>
                        <a:pt x="56755" y="10914"/>
                        <a:pt x="55032" y="10621"/>
                        <a:pt x="53306" y="10621"/>
                      </a:cubicBezTo>
                      <a:cubicBezTo>
                        <a:pt x="53264" y="10621"/>
                        <a:pt x="53222" y="10622"/>
                        <a:pt x="53180" y="10622"/>
                      </a:cubicBezTo>
                      <a:cubicBezTo>
                        <a:pt x="48023" y="10622"/>
                        <a:pt x="43304" y="13076"/>
                        <a:pt x="40499" y="16948"/>
                      </a:cubicBezTo>
                      <a:lnTo>
                        <a:pt x="38556" y="19563"/>
                      </a:lnTo>
                      <a:lnTo>
                        <a:pt x="31967" y="10622"/>
                      </a:lnTo>
                      <a:cubicBezTo>
                        <a:pt x="26921" y="3943"/>
                        <a:pt x="19052" y="1"/>
                        <a:pt x="10683" y="1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2600;p120">
                  <a:extLst>
                    <a:ext uri="{FF2B5EF4-FFF2-40B4-BE49-F238E27FC236}">
                      <a16:creationId xmlns:a16="http://schemas.microsoft.com/office/drawing/2014/main" id="{398969C3-1E86-FEA0-7FBD-5126357BEFCA}"/>
                    </a:ext>
                  </a:extLst>
                </p:cNvPr>
                <p:cNvSpPr/>
                <p:nvPr/>
              </p:nvSpPr>
              <p:spPr>
                <a:xfrm>
                  <a:off x="798025" y="2453175"/>
                  <a:ext cx="530350" cy="79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4" h="31863" extrusionOk="0">
                      <a:moveTo>
                        <a:pt x="15897" y="1"/>
                      </a:moveTo>
                      <a:cubicBezTo>
                        <a:pt x="7451" y="1"/>
                        <a:pt x="1" y="6834"/>
                        <a:pt x="1" y="15924"/>
                      </a:cubicBezTo>
                      <a:cubicBezTo>
                        <a:pt x="1" y="25026"/>
                        <a:pt x="7451" y="31862"/>
                        <a:pt x="15898" y="31862"/>
                      </a:cubicBezTo>
                      <a:cubicBezTo>
                        <a:pt x="17646" y="31862"/>
                        <a:pt x="19437" y="31569"/>
                        <a:pt x="21214" y="30943"/>
                      </a:cubicBezTo>
                      <a:cubicBezTo>
                        <a:pt x="14844" y="28693"/>
                        <a:pt x="10578" y="22688"/>
                        <a:pt x="10578" y="15924"/>
                      </a:cubicBezTo>
                      <a:cubicBezTo>
                        <a:pt x="10578" y="9175"/>
                        <a:pt x="14844" y="3155"/>
                        <a:pt x="21214" y="920"/>
                      </a:cubicBezTo>
                      <a:cubicBezTo>
                        <a:pt x="19437" y="294"/>
                        <a:pt x="17646" y="1"/>
                        <a:pt x="15897" y="1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2601;p120">
                  <a:extLst>
                    <a:ext uri="{FF2B5EF4-FFF2-40B4-BE49-F238E27FC236}">
                      <a16:creationId xmlns:a16="http://schemas.microsoft.com/office/drawing/2014/main" id="{1DC33D1A-70AB-85E9-FEDE-B37BFC480722}"/>
                    </a:ext>
                  </a:extLst>
                </p:cNvPr>
                <p:cNvSpPr/>
                <p:nvPr/>
              </p:nvSpPr>
              <p:spPr>
                <a:xfrm>
                  <a:off x="2524875" y="2188000"/>
                  <a:ext cx="930300" cy="13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2" h="53062" extrusionOk="0">
                      <a:moveTo>
                        <a:pt x="1" y="0"/>
                      </a:moveTo>
                      <a:cubicBezTo>
                        <a:pt x="1783" y="0"/>
                        <a:pt x="3551" y="190"/>
                        <a:pt x="5304" y="541"/>
                      </a:cubicBezTo>
                      <a:cubicBezTo>
                        <a:pt x="17357" y="2995"/>
                        <a:pt x="26488" y="13777"/>
                        <a:pt x="26576" y="26531"/>
                      </a:cubicBezTo>
                      <a:cubicBezTo>
                        <a:pt x="26488" y="39300"/>
                        <a:pt x="17372" y="50082"/>
                        <a:pt x="5319" y="52536"/>
                      </a:cubicBezTo>
                      <a:cubicBezTo>
                        <a:pt x="3566" y="52887"/>
                        <a:pt x="1783" y="53062"/>
                        <a:pt x="1" y="53062"/>
                      </a:cubicBezTo>
                      <a:lnTo>
                        <a:pt x="10622" y="53062"/>
                      </a:lnTo>
                      <a:cubicBezTo>
                        <a:pt x="25290" y="53062"/>
                        <a:pt x="37212" y="41214"/>
                        <a:pt x="37212" y="26531"/>
                      </a:cubicBezTo>
                      <a:cubicBezTo>
                        <a:pt x="37212" y="11863"/>
                        <a:pt x="25290" y="15"/>
                        <a:pt x="10637" y="0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2602;p120">
                  <a:extLst>
                    <a:ext uri="{FF2B5EF4-FFF2-40B4-BE49-F238E27FC236}">
                      <a16:creationId xmlns:a16="http://schemas.microsoft.com/office/drawing/2014/main" id="{FA66131F-C1BA-919B-1DFD-4370A2FF742A}"/>
                    </a:ext>
                  </a:extLst>
                </p:cNvPr>
                <p:cNvSpPr/>
                <p:nvPr/>
              </p:nvSpPr>
              <p:spPr>
                <a:xfrm>
                  <a:off x="3189250" y="2851275"/>
                  <a:ext cx="25" cy="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5" extrusionOk="0">
                      <a:moveTo>
                        <a:pt x="1" y="15"/>
                      </a:move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2603;p120">
                  <a:extLst>
                    <a:ext uri="{FF2B5EF4-FFF2-40B4-BE49-F238E27FC236}">
                      <a16:creationId xmlns:a16="http://schemas.microsoft.com/office/drawing/2014/main" id="{407887CD-183F-8CA5-8B7F-A686B06602C0}"/>
                    </a:ext>
                  </a:extLst>
                </p:cNvPr>
                <p:cNvSpPr/>
                <p:nvPr/>
              </p:nvSpPr>
              <p:spPr>
                <a:xfrm>
                  <a:off x="3187425" y="2851275"/>
                  <a:ext cx="25" cy="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5" extrusionOk="0">
                      <a:moveTo>
                        <a:pt x="1" y="15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2604;p120">
                  <a:extLst>
                    <a:ext uri="{FF2B5EF4-FFF2-40B4-BE49-F238E27FC236}">
                      <a16:creationId xmlns:a16="http://schemas.microsoft.com/office/drawing/2014/main" id="{CA198AA2-F9D1-9F7A-F572-2EB4A9FD5622}"/>
                    </a:ext>
                  </a:extLst>
                </p:cNvPr>
                <p:cNvSpPr/>
                <p:nvPr/>
              </p:nvSpPr>
              <p:spPr>
                <a:xfrm>
                  <a:off x="3183425" y="2851275"/>
                  <a:ext cx="4025" cy="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" extrusionOk="0">
                      <a:moveTo>
                        <a:pt x="0" y="15"/>
                      </a:moveTo>
                      <a:lnTo>
                        <a:pt x="161" y="0"/>
                      </a:lnTo>
                      <a:lnTo>
                        <a:pt x="161" y="0"/>
                      </a:lnTo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2605;p120">
                  <a:extLst>
                    <a:ext uri="{FF2B5EF4-FFF2-40B4-BE49-F238E27FC236}">
                      <a16:creationId xmlns:a16="http://schemas.microsoft.com/office/drawing/2014/main" id="{6ECF4900-E166-21E0-F569-2A924F38A6F0}"/>
                    </a:ext>
                  </a:extLst>
                </p:cNvPr>
                <p:cNvSpPr/>
                <p:nvPr/>
              </p:nvSpPr>
              <p:spPr>
                <a:xfrm>
                  <a:off x="3187425" y="28512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2606;p120">
                  <a:extLst>
                    <a:ext uri="{FF2B5EF4-FFF2-40B4-BE49-F238E27FC236}">
                      <a16:creationId xmlns:a16="http://schemas.microsoft.com/office/drawing/2014/main" id="{DA12E0C6-343F-A05C-352F-6C0728D1E7EF}"/>
                    </a:ext>
                  </a:extLst>
                </p:cNvPr>
                <p:cNvSpPr/>
                <p:nvPr/>
              </p:nvSpPr>
              <p:spPr>
                <a:xfrm>
                  <a:off x="3187425" y="28512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2607;p120">
                  <a:extLst>
                    <a:ext uri="{FF2B5EF4-FFF2-40B4-BE49-F238E27FC236}">
                      <a16:creationId xmlns:a16="http://schemas.microsoft.com/office/drawing/2014/main" id="{CE237A15-60B8-19D6-D97B-07585C0F17E5}"/>
                    </a:ext>
                  </a:extLst>
                </p:cNvPr>
                <p:cNvSpPr/>
                <p:nvPr/>
              </p:nvSpPr>
              <p:spPr>
                <a:xfrm>
                  <a:off x="3187425" y="2850900"/>
                  <a:ext cx="4050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30" extrusionOk="0">
                      <a:moveTo>
                        <a:pt x="1" y="1"/>
                      </a:moveTo>
                      <a:lnTo>
                        <a:pt x="1" y="15"/>
                      </a:lnTo>
                      <a:lnTo>
                        <a:pt x="1" y="30"/>
                      </a:lnTo>
                      <a:lnTo>
                        <a:pt x="162" y="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2608;p120">
                  <a:extLst>
                    <a:ext uri="{FF2B5EF4-FFF2-40B4-BE49-F238E27FC236}">
                      <a16:creationId xmlns:a16="http://schemas.microsoft.com/office/drawing/2014/main" id="{46BEFC03-5608-5939-97DE-39E75F4B614B}"/>
                    </a:ext>
                  </a:extLst>
                </p:cNvPr>
                <p:cNvSpPr/>
                <p:nvPr/>
              </p:nvSpPr>
              <p:spPr>
                <a:xfrm>
                  <a:off x="3187425" y="2850900"/>
                  <a:ext cx="4050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30" extrusionOk="0">
                      <a:moveTo>
                        <a:pt x="1" y="1"/>
                      </a:moveTo>
                      <a:lnTo>
                        <a:pt x="1" y="15"/>
                      </a:lnTo>
                      <a:lnTo>
                        <a:pt x="1" y="30"/>
                      </a:lnTo>
                      <a:lnTo>
                        <a:pt x="162" y="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4" name="Google Shape;2609;p120">
                  <a:extLst>
                    <a:ext uri="{FF2B5EF4-FFF2-40B4-BE49-F238E27FC236}">
                      <a16:creationId xmlns:a16="http://schemas.microsoft.com/office/drawing/2014/main" id="{0273BC19-2FE9-4C05-93FE-BDBE6F3F29C0}"/>
                    </a:ext>
                  </a:extLst>
                </p:cNvPr>
                <p:cNvSpPr/>
                <p:nvPr/>
              </p:nvSpPr>
              <p:spPr>
                <a:xfrm>
                  <a:off x="3187425" y="2850900"/>
                  <a:ext cx="25" cy="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6" extrusionOk="0">
                      <a:moveTo>
                        <a:pt x="1" y="15"/>
                      </a:moveTo>
                      <a:lnTo>
                        <a:pt x="1" y="15"/>
                      </a:lnTo>
                      <a:lnTo>
                        <a:pt x="1" y="1"/>
                      </a:lnTo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5" name="Google Shape;2610;p120">
                  <a:extLst>
                    <a:ext uri="{FF2B5EF4-FFF2-40B4-BE49-F238E27FC236}">
                      <a16:creationId xmlns:a16="http://schemas.microsoft.com/office/drawing/2014/main" id="{0C47D1BD-754F-2388-E301-764F7C157EAF}"/>
                    </a:ext>
                  </a:extLst>
                </p:cNvPr>
                <p:cNvSpPr/>
                <p:nvPr/>
              </p:nvSpPr>
              <p:spPr>
                <a:xfrm>
                  <a:off x="3187425" y="2850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6" name="Google Shape;2611;p120">
                  <a:extLst>
                    <a:ext uri="{FF2B5EF4-FFF2-40B4-BE49-F238E27FC236}">
                      <a16:creationId xmlns:a16="http://schemas.microsoft.com/office/drawing/2014/main" id="{56EFD931-3824-711E-83F4-4A150AB417E1}"/>
                    </a:ext>
                  </a:extLst>
                </p:cNvPr>
                <p:cNvSpPr/>
                <p:nvPr/>
              </p:nvSpPr>
              <p:spPr>
                <a:xfrm>
                  <a:off x="3302850" y="3381950"/>
                  <a:ext cx="155875" cy="1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5" h="5326" extrusionOk="0">
                      <a:moveTo>
                        <a:pt x="3565" y="527"/>
                      </a:moveTo>
                      <a:cubicBezTo>
                        <a:pt x="4719" y="527"/>
                        <a:pt x="5552" y="1491"/>
                        <a:pt x="5552" y="2660"/>
                      </a:cubicBezTo>
                      <a:cubicBezTo>
                        <a:pt x="5552" y="3814"/>
                        <a:pt x="4719" y="4749"/>
                        <a:pt x="3580" y="4749"/>
                      </a:cubicBezTo>
                      <a:cubicBezTo>
                        <a:pt x="2411" y="4749"/>
                        <a:pt x="1564" y="3814"/>
                        <a:pt x="1564" y="2645"/>
                      </a:cubicBezTo>
                      <a:cubicBezTo>
                        <a:pt x="1564" y="1476"/>
                        <a:pt x="2411" y="527"/>
                        <a:pt x="3565" y="527"/>
                      </a:cubicBezTo>
                      <a:close/>
                      <a:moveTo>
                        <a:pt x="3592" y="1"/>
                      </a:moveTo>
                      <a:cubicBezTo>
                        <a:pt x="3583" y="1"/>
                        <a:pt x="3574" y="1"/>
                        <a:pt x="3565" y="1"/>
                      </a:cubicBezTo>
                      <a:cubicBezTo>
                        <a:pt x="1199" y="1"/>
                        <a:pt x="1" y="2864"/>
                        <a:pt x="1681" y="4544"/>
                      </a:cubicBezTo>
                      <a:cubicBezTo>
                        <a:pt x="2225" y="5084"/>
                        <a:pt x="2891" y="5326"/>
                        <a:pt x="3543" y="5326"/>
                      </a:cubicBezTo>
                      <a:cubicBezTo>
                        <a:pt x="4919" y="5326"/>
                        <a:pt x="6234" y="4251"/>
                        <a:pt x="6224" y="2645"/>
                      </a:cubicBezTo>
                      <a:cubicBezTo>
                        <a:pt x="6224" y="1179"/>
                        <a:pt x="5055" y="1"/>
                        <a:pt x="3592" y="1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7" name="Google Shape;2612;p120">
                  <a:extLst>
                    <a:ext uri="{FF2B5EF4-FFF2-40B4-BE49-F238E27FC236}">
                      <a16:creationId xmlns:a16="http://schemas.microsoft.com/office/drawing/2014/main" id="{3CAD2C20-0A04-B2DB-7DE2-58B3095B1A98}"/>
                    </a:ext>
                  </a:extLst>
                </p:cNvPr>
                <p:cNvSpPr/>
                <p:nvPr/>
              </p:nvSpPr>
              <p:spPr>
                <a:xfrm>
                  <a:off x="3367875" y="3412625"/>
                  <a:ext cx="53350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" h="2777" extrusionOk="0">
                      <a:moveTo>
                        <a:pt x="1125" y="512"/>
                      </a:moveTo>
                      <a:cubicBezTo>
                        <a:pt x="1622" y="571"/>
                        <a:pt x="1622" y="1287"/>
                        <a:pt x="1125" y="1345"/>
                      </a:cubicBezTo>
                      <a:lnTo>
                        <a:pt x="555" y="1345"/>
                      </a:lnTo>
                      <a:lnTo>
                        <a:pt x="555" y="512"/>
                      </a:lnTo>
                      <a:close/>
                      <a:moveTo>
                        <a:pt x="0" y="1"/>
                      </a:moveTo>
                      <a:lnTo>
                        <a:pt x="0" y="2777"/>
                      </a:lnTo>
                      <a:lnTo>
                        <a:pt x="555" y="2777"/>
                      </a:lnTo>
                      <a:lnTo>
                        <a:pt x="555" y="1827"/>
                      </a:lnTo>
                      <a:lnTo>
                        <a:pt x="964" y="1827"/>
                      </a:lnTo>
                      <a:lnTo>
                        <a:pt x="1534" y="2777"/>
                      </a:lnTo>
                      <a:lnTo>
                        <a:pt x="2133" y="2777"/>
                      </a:lnTo>
                      <a:lnTo>
                        <a:pt x="1505" y="1725"/>
                      </a:lnTo>
                      <a:cubicBezTo>
                        <a:pt x="1826" y="1579"/>
                        <a:pt x="2031" y="1272"/>
                        <a:pt x="2045" y="921"/>
                      </a:cubicBezTo>
                      <a:cubicBezTo>
                        <a:pt x="2045" y="410"/>
                        <a:pt x="1622" y="1"/>
                        <a:pt x="1125" y="1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9" name="Google Shape;2613;p120">
                <a:extLst>
                  <a:ext uri="{FF2B5EF4-FFF2-40B4-BE49-F238E27FC236}">
                    <a16:creationId xmlns:a16="http://schemas.microsoft.com/office/drawing/2014/main" id="{5701C543-A039-1277-AF89-EA3DAD23C4E7}"/>
                  </a:ext>
                </a:extLst>
              </p:cNvPr>
              <p:cNvSpPr/>
              <p:nvPr/>
            </p:nvSpPr>
            <p:spPr>
              <a:xfrm>
                <a:off x="3874299" y="4609804"/>
                <a:ext cx="298531" cy="369501"/>
              </a:xfrm>
              <a:custGeom>
                <a:avLst/>
                <a:gdLst/>
                <a:ahLst/>
                <a:cxnLst/>
                <a:rect l="l" t="t" r="r" b="b"/>
                <a:pathLst>
                  <a:path w="156048" h="193203" extrusionOk="0">
                    <a:moveTo>
                      <a:pt x="67621" y="0"/>
                    </a:moveTo>
                    <a:cubicBezTo>
                      <a:pt x="64648" y="0"/>
                      <a:pt x="64648" y="4459"/>
                      <a:pt x="67621" y="4459"/>
                    </a:cubicBezTo>
                    <a:lnTo>
                      <a:pt x="67621" y="5202"/>
                    </a:lnTo>
                    <a:lnTo>
                      <a:pt x="76538" y="5202"/>
                    </a:lnTo>
                    <a:cubicBezTo>
                      <a:pt x="76741" y="5303"/>
                      <a:pt x="76944" y="5349"/>
                      <a:pt x="77143" y="5349"/>
                    </a:cubicBezTo>
                    <a:cubicBezTo>
                      <a:pt x="78402" y="5349"/>
                      <a:pt x="79510" y="3512"/>
                      <a:pt x="79510" y="2229"/>
                    </a:cubicBezTo>
                    <a:cubicBezTo>
                      <a:pt x="79510" y="743"/>
                      <a:pt x="78024" y="0"/>
                      <a:pt x="77281" y="0"/>
                    </a:cubicBezTo>
                    <a:close/>
                    <a:moveTo>
                      <a:pt x="86941" y="0"/>
                    </a:moveTo>
                    <a:cubicBezTo>
                      <a:pt x="85455" y="0"/>
                      <a:pt x="84712" y="1486"/>
                      <a:pt x="84712" y="2229"/>
                    </a:cubicBezTo>
                    <a:cubicBezTo>
                      <a:pt x="83969" y="3715"/>
                      <a:pt x="85455" y="4459"/>
                      <a:pt x="86198" y="5202"/>
                    </a:cubicBezTo>
                    <a:cubicBezTo>
                      <a:pt x="89170" y="5202"/>
                      <a:pt x="92143" y="5202"/>
                      <a:pt x="95858" y="5945"/>
                    </a:cubicBezTo>
                    <a:cubicBezTo>
                      <a:pt x="96601" y="5945"/>
                      <a:pt x="98087" y="5202"/>
                      <a:pt x="98087" y="3715"/>
                    </a:cubicBezTo>
                    <a:cubicBezTo>
                      <a:pt x="98087" y="2229"/>
                      <a:pt x="97344" y="1486"/>
                      <a:pt x="95858" y="1486"/>
                    </a:cubicBezTo>
                    <a:cubicBezTo>
                      <a:pt x="92886" y="1486"/>
                      <a:pt x="89913" y="743"/>
                      <a:pt x="86941" y="0"/>
                    </a:cubicBezTo>
                    <a:close/>
                    <a:moveTo>
                      <a:pt x="57961" y="1486"/>
                    </a:moveTo>
                    <a:cubicBezTo>
                      <a:pt x="54988" y="1486"/>
                      <a:pt x="51273" y="2229"/>
                      <a:pt x="49044" y="2972"/>
                    </a:cubicBezTo>
                    <a:cubicBezTo>
                      <a:pt x="47557" y="2972"/>
                      <a:pt x="46814" y="4459"/>
                      <a:pt x="46814" y="5945"/>
                    </a:cubicBezTo>
                    <a:cubicBezTo>
                      <a:pt x="46814" y="6688"/>
                      <a:pt x="47557" y="7431"/>
                      <a:pt x="49044" y="7431"/>
                    </a:cubicBezTo>
                    <a:cubicBezTo>
                      <a:pt x="52759" y="6688"/>
                      <a:pt x="55731" y="6688"/>
                      <a:pt x="58704" y="5945"/>
                    </a:cubicBezTo>
                    <a:cubicBezTo>
                      <a:pt x="59447" y="5945"/>
                      <a:pt x="60933" y="4459"/>
                      <a:pt x="60933" y="3715"/>
                    </a:cubicBezTo>
                    <a:cubicBezTo>
                      <a:pt x="60190" y="2229"/>
                      <a:pt x="59447" y="1486"/>
                      <a:pt x="57961" y="1486"/>
                    </a:cubicBezTo>
                    <a:close/>
                    <a:moveTo>
                      <a:pt x="105095" y="2681"/>
                    </a:moveTo>
                    <a:cubicBezTo>
                      <a:pt x="104085" y="2681"/>
                      <a:pt x="103289" y="3371"/>
                      <a:pt x="103289" y="4459"/>
                    </a:cubicBezTo>
                    <a:cubicBezTo>
                      <a:pt x="103289" y="5945"/>
                      <a:pt x="103289" y="6688"/>
                      <a:pt x="104775" y="7431"/>
                    </a:cubicBezTo>
                    <a:cubicBezTo>
                      <a:pt x="107747" y="7431"/>
                      <a:pt x="110720" y="8174"/>
                      <a:pt x="113692" y="9660"/>
                    </a:cubicBezTo>
                    <a:lnTo>
                      <a:pt x="114435" y="9660"/>
                    </a:lnTo>
                    <a:cubicBezTo>
                      <a:pt x="115921" y="9660"/>
                      <a:pt x="116664" y="8917"/>
                      <a:pt x="116664" y="7431"/>
                    </a:cubicBezTo>
                    <a:cubicBezTo>
                      <a:pt x="117407" y="6688"/>
                      <a:pt x="116664" y="5202"/>
                      <a:pt x="115178" y="5202"/>
                    </a:cubicBezTo>
                    <a:cubicBezTo>
                      <a:pt x="112206" y="3715"/>
                      <a:pt x="109234" y="2972"/>
                      <a:pt x="106261" y="2972"/>
                    </a:cubicBezTo>
                    <a:cubicBezTo>
                      <a:pt x="105863" y="2773"/>
                      <a:pt x="105465" y="2681"/>
                      <a:pt x="105095" y="2681"/>
                    </a:cubicBezTo>
                    <a:close/>
                    <a:moveTo>
                      <a:pt x="40037" y="5118"/>
                    </a:moveTo>
                    <a:cubicBezTo>
                      <a:pt x="39829" y="5118"/>
                      <a:pt x="39611" y="5145"/>
                      <a:pt x="39384" y="5202"/>
                    </a:cubicBezTo>
                    <a:cubicBezTo>
                      <a:pt x="35668" y="5945"/>
                      <a:pt x="32696" y="7431"/>
                      <a:pt x="29723" y="8174"/>
                    </a:cubicBezTo>
                    <a:cubicBezTo>
                      <a:pt x="28237" y="8917"/>
                      <a:pt x="28237" y="10403"/>
                      <a:pt x="28237" y="11146"/>
                    </a:cubicBezTo>
                    <a:cubicBezTo>
                      <a:pt x="28980" y="12632"/>
                      <a:pt x="29723" y="12632"/>
                      <a:pt x="31210" y="12632"/>
                    </a:cubicBezTo>
                    <a:lnTo>
                      <a:pt x="31953" y="12632"/>
                    </a:lnTo>
                    <a:cubicBezTo>
                      <a:pt x="34925" y="11889"/>
                      <a:pt x="37897" y="10403"/>
                      <a:pt x="40127" y="9660"/>
                    </a:cubicBezTo>
                    <a:cubicBezTo>
                      <a:pt x="43558" y="8974"/>
                      <a:pt x="42553" y="5118"/>
                      <a:pt x="40037" y="5118"/>
                    </a:cubicBezTo>
                    <a:close/>
                    <a:moveTo>
                      <a:pt x="124095" y="7431"/>
                    </a:moveTo>
                    <a:cubicBezTo>
                      <a:pt x="122609" y="7431"/>
                      <a:pt x="121123" y="8174"/>
                      <a:pt x="121123" y="9660"/>
                    </a:cubicBezTo>
                    <a:cubicBezTo>
                      <a:pt x="120380" y="10403"/>
                      <a:pt x="121123" y="11889"/>
                      <a:pt x="122609" y="11889"/>
                    </a:cubicBezTo>
                    <a:cubicBezTo>
                      <a:pt x="125581" y="13376"/>
                      <a:pt x="128554" y="14862"/>
                      <a:pt x="130783" y="15605"/>
                    </a:cubicBezTo>
                    <a:lnTo>
                      <a:pt x="132269" y="15605"/>
                    </a:lnTo>
                    <a:cubicBezTo>
                      <a:pt x="133012" y="15605"/>
                      <a:pt x="133755" y="15605"/>
                      <a:pt x="133755" y="14862"/>
                    </a:cubicBezTo>
                    <a:cubicBezTo>
                      <a:pt x="134498" y="13376"/>
                      <a:pt x="134498" y="11889"/>
                      <a:pt x="133012" y="11146"/>
                    </a:cubicBezTo>
                    <a:cubicBezTo>
                      <a:pt x="130040" y="10403"/>
                      <a:pt x="127068" y="8917"/>
                      <a:pt x="124095" y="7431"/>
                    </a:cubicBezTo>
                    <a:close/>
                    <a:moveTo>
                      <a:pt x="22007" y="12144"/>
                    </a:moveTo>
                    <a:cubicBezTo>
                      <a:pt x="21549" y="12144"/>
                      <a:pt x="21114" y="12325"/>
                      <a:pt x="20806" y="12632"/>
                    </a:cubicBezTo>
                    <a:cubicBezTo>
                      <a:pt x="17834" y="14119"/>
                      <a:pt x="14862" y="15605"/>
                      <a:pt x="12632" y="17834"/>
                    </a:cubicBezTo>
                    <a:cubicBezTo>
                      <a:pt x="11889" y="18577"/>
                      <a:pt x="11889" y="20063"/>
                      <a:pt x="12632" y="20806"/>
                    </a:cubicBezTo>
                    <a:cubicBezTo>
                      <a:pt x="12632" y="21549"/>
                      <a:pt x="13376" y="21549"/>
                      <a:pt x="14119" y="21549"/>
                    </a:cubicBezTo>
                    <a:lnTo>
                      <a:pt x="15605" y="21549"/>
                    </a:lnTo>
                    <a:cubicBezTo>
                      <a:pt x="17834" y="19320"/>
                      <a:pt x="20063" y="17834"/>
                      <a:pt x="23036" y="16348"/>
                    </a:cubicBezTo>
                    <a:cubicBezTo>
                      <a:pt x="23779" y="15605"/>
                      <a:pt x="24522" y="14862"/>
                      <a:pt x="23779" y="13376"/>
                    </a:cubicBezTo>
                    <a:cubicBezTo>
                      <a:pt x="23343" y="12505"/>
                      <a:pt x="22653" y="12144"/>
                      <a:pt x="22007" y="12144"/>
                    </a:cubicBezTo>
                    <a:close/>
                    <a:moveTo>
                      <a:pt x="139700" y="16534"/>
                    </a:moveTo>
                    <a:cubicBezTo>
                      <a:pt x="139143" y="16534"/>
                      <a:pt x="138585" y="16719"/>
                      <a:pt x="138214" y="17091"/>
                    </a:cubicBezTo>
                    <a:cubicBezTo>
                      <a:pt x="137471" y="18577"/>
                      <a:pt x="137471" y="20063"/>
                      <a:pt x="138214" y="20806"/>
                    </a:cubicBezTo>
                    <a:cubicBezTo>
                      <a:pt x="141186" y="22293"/>
                      <a:pt x="143415" y="24522"/>
                      <a:pt x="144902" y="26751"/>
                    </a:cubicBezTo>
                    <a:cubicBezTo>
                      <a:pt x="145645" y="26751"/>
                      <a:pt x="146388" y="27494"/>
                      <a:pt x="147131" y="27494"/>
                    </a:cubicBezTo>
                    <a:cubicBezTo>
                      <a:pt x="147874" y="27494"/>
                      <a:pt x="147874" y="27494"/>
                      <a:pt x="148617" y="26751"/>
                    </a:cubicBezTo>
                    <a:cubicBezTo>
                      <a:pt x="149360" y="26008"/>
                      <a:pt x="149360" y="24522"/>
                      <a:pt x="148617" y="23779"/>
                    </a:cubicBezTo>
                    <a:cubicBezTo>
                      <a:pt x="146388" y="20806"/>
                      <a:pt x="144159" y="18577"/>
                      <a:pt x="141186" y="17091"/>
                    </a:cubicBezTo>
                    <a:cubicBezTo>
                      <a:pt x="140815" y="16719"/>
                      <a:pt x="140257" y="16534"/>
                      <a:pt x="139700" y="16534"/>
                    </a:cubicBezTo>
                    <a:close/>
                    <a:moveTo>
                      <a:pt x="7866" y="24034"/>
                    </a:moveTo>
                    <a:cubicBezTo>
                      <a:pt x="7070" y="24034"/>
                      <a:pt x="6380" y="24394"/>
                      <a:pt x="5945" y="25265"/>
                    </a:cubicBezTo>
                    <a:cubicBezTo>
                      <a:pt x="3715" y="27494"/>
                      <a:pt x="2229" y="31210"/>
                      <a:pt x="1486" y="34182"/>
                    </a:cubicBezTo>
                    <a:cubicBezTo>
                      <a:pt x="743" y="34925"/>
                      <a:pt x="1486" y="36411"/>
                      <a:pt x="2229" y="36411"/>
                    </a:cubicBezTo>
                    <a:lnTo>
                      <a:pt x="2972" y="36411"/>
                    </a:lnTo>
                    <a:cubicBezTo>
                      <a:pt x="4459" y="36411"/>
                      <a:pt x="5202" y="35668"/>
                      <a:pt x="5202" y="34925"/>
                    </a:cubicBezTo>
                    <a:cubicBezTo>
                      <a:pt x="6688" y="32696"/>
                      <a:pt x="7431" y="29723"/>
                      <a:pt x="9660" y="28237"/>
                    </a:cubicBezTo>
                    <a:cubicBezTo>
                      <a:pt x="10403" y="26751"/>
                      <a:pt x="10403" y="25265"/>
                      <a:pt x="9660" y="24522"/>
                    </a:cubicBezTo>
                    <a:cubicBezTo>
                      <a:pt x="9045" y="24214"/>
                      <a:pt x="8429" y="24034"/>
                      <a:pt x="7866" y="24034"/>
                    </a:cubicBezTo>
                    <a:close/>
                    <a:moveTo>
                      <a:pt x="2972" y="37897"/>
                    </a:moveTo>
                    <a:cubicBezTo>
                      <a:pt x="1486" y="37897"/>
                      <a:pt x="0" y="38640"/>
                      <a:pt x="0" y="40127"/>
                    </a:cubicBezTo>
                    <a:lnTo>
                      <a:pt x="0" y="49044"/>
                    </a:lnTo>
                    <a:cubicBezTo>
                      <a:pt x="0" y="50530"/>
                      <a:pt x="743" y="52016"/>
                      <a:pt x="2229" y="52016"/>
                    </a:cubicBezTo>
                    <a:lnTo>
                      <a:pt x="2972" y="52016"/>
                    </a:lnTo>
                    <a:lnTo>
                      <a:pt x="4459" y="53502"/>
                    </a:lnTo>
                    <a:cubicBezTo>
                      <a:pt x="5202" y="54245"/>
                      <a:pt x="5945" y="54988"/>
                      <a:pt x="6688" y="54988"/>
                    </a:cubicBezTo>
                    <a:lnTo>
                      <a:pt x="7431" y="54988"/>
                    </a:lnTo>
                    <a:cubicBezTo>
                      <a:pt x="8917" y="54245"/>
                      <a:pt x="9660" y="52016"/>
                      <a:pt x="8174" y="51273"/>
                    </a:cubicBezTo>
                    <a:cubicBezTo>
                      <a:pt x="6688" y="48301"/>
                      <a:pt x="5202" y="46071"/>
                      <a:pt x="5202" y="43099"/>
                    </a:cubicBezTo>
                    <a:lnTo>
                      <a:pt x="5202" y="40127"/>
                    </a:lnTo>
                    <a:cubicBezTo>
                      <a:pt x="5202" y="38640"/>
                      <a:pt x="3715" y="37897"/>
                      <a:pt x="2972" y="37897"/>
                    </a:cubicBezTo>
                    <a:close/>
                    <a:moveTo>
                      <a:pt x="151735" y="30850"/>
                    </a:moveTo>
                    <a:cubicBezTo>
                      <a:pt x="150284" y="30850"/>
                      <a:pt x="148876" y="31987"/>
                      <a:pt x="149360" y="33439"/>
                    </a:cubicBezTo>
                    <a:cubicBezTo>
                      <a:pt x="150103" y="35668"/>
                      <a:pt x="150846" y="37897"/>
                      <a:pt x="150846" y="40127"/>
                    </a:cubicBezTo>
                    <a:cubicBezTo>
                      <a:pt x="150846" y="43099"/>
                      <a:pt x="150103" y="45328"/>
                      <a:pt x="148617" y="48301"/>
                    </a:cubicBezTo>
                    <a:cubicBezTo>
                      <a:pt x="147874" y="49044"/>
                      <a:pt x="148617" y="50530"/>
                      <a:pt x="149360" y="51273"/>
                    </a:cubicBezTo>
                    <a:lnTo>
                      <a:pt x="150846" y="51273"/>
                    </a:lnTo>
                    <a:lnTo>
                      <a:pt x="150846" y="54245"/>
                    </a:lnTo>
                    <a:cubicBezTo>
                      <a:pt x="150846" y="55731"/>
                      <a:pt x="151961" y="56474"/>
                      <a:pt x="153076" y="56474"/>
                    </a:cubicBezTo>
                    <a:cubicBezTo>
                      <a:pt x="154190" y="56474"/>
                      <a:pt x="155305" y="55731"/>
                      <a:pt x="155305" y="54245"/>
                    </a:cubicBezTo>
                    <a:lnTo>
                      <a:pt x="155305" y="44585"/>
                    </a:lnTo>
                    <a:cubicBezTo>
                      <a:pt x="155305" y="44585"/>
                      <a:pt x="155305" y="43842"/>
                      <a:pt x="155305" y="43842"/>
                    </a:cubicBezTo>
                    <a:cubicBezTo>
                      <a:pt x="155305" y="42356"/>
                      <a:pt x="155305" y="41613"/>
                      <a:pt x="155305" y="40127"/>
                    </a:cubicBezTo>
                    <a:cubicBezTo>
                      <a:pt x="155305" y="37154"/>
                      <a:pt x="154562" y="34925"/>
                      <a:pt x="153819" y="31953"/>
                    </a:cubicBezTo>
                    <a:cubicBezTo>
                      <a:pt x="153301" y="31176"/>
                      <a:pt x="152512" y="30850"/>
                      <a:pt x="151735" y="30850"/>
                    </a:cubicBezTo>
                    <a:close/>
                    <a:moveTo>
                      <a:pt x="145250" y="54942"/>
                    </a:moveTo>
                    <a:cubicBezTo>
                      <a:pt x="144623" y="54942"/>
                      <a:pt x="143973" y="55174"/>
                      <a:pt x="143415" y="55731"/>
                    </a:cubicBezTo>
                    <a:cubicBezTo>
                      <a:pt x="141186" y="57218"/>
                      <a:pt x="138957" y="59447"/>
                      <a:pt x="136728" y="60933"/>
                    </a:cubicBezTo>
                    <a:cubicBezTo>
                      <a:pt x="135985" y="61676"/>
                      <a:pt x="135241" y="63162"/>
                      <a:pt x="135985" y="64648"/>
                    </a:cubicBezTo>
                    <a:cubicBezTo>
                      <a:pt x="136728" y="64648"/>
                      <a:pt x="137471" y="65391"/>
                      <a:pt x="138214" y="65391"/>
                    </a:cubicBezTo>
                    <a:lnTo>
                      <a:pt x="139700" y="65391"/>
                    </a:lnTo>
                    <a:cubicBezTo>
                      <a:pt x="141929" y="63162"/>
                      <a:pt x="144902" y="60933"/>
                      <a:pt x="147131" y="58704"/>
                    </a:cubicBezTo>
                    <a:cubicBezTo>
                      <a:pt x="148803" y="57032"/>
                      <a:pt x="147131" y="54942"/>
                      <a:pt x="145250" y="54942"/>
                    </a:cubicBezTo>
                    <a:close/>
                    <a:moveTo>
                      <a:pt x="12632" y="56660"/>
                    </a:moveTo>
                    <a:cubicBezTo>
                      <a:pt x="12075" y="56660"/>
                      <a:pt x="11518" y="56846"/>
                      <a:pt x="11146" y="57218"/>
                    </a:cubicBezTo>
                    <a:cubicBezTo>
                      <a:pt x="9660" y="57961"/>
                      <a:pt x="9660" y="59447"/>
                      <a:pt x="11146" y="60933"/>
                    </a:cubicBezTo>
                    <a:cubicBezTo>
                      <a:pt x="13376" y="62419"/>
                      <a:pt x="16348" y="64648"/>
                      <a:pt x="19320" y="66135"/>
                    </a:cubicBezTo>
                    <a:lnTo>
                      <a:pt x="20063" y="66135"/>
                    </a:lnTo>
                    <a:cubicBezTo>
                      <a:pt x="22293" y="66135"/>
                      <a:pt x="23036" y="63162"/>
                      <a:pt x="21549" y="61676"/>
                    </a:cubicBezTo>
                    <a:cubicBezTo>
                      <a:pt x="18577" y="60933"/>
                      <a:pt x="16348" y="59447"/>
                      <a:pt x="14119" y="57218"/>
                    </a:cubicBezTo>
                    <a:cubicBezTo>
                      <a:pt x="13747" y="56846"/>
                      <a:pt x="13190" y="56660"/>
                      <a:pt x="12632" y="56660"/>
                    </a:cubicBezTo>
                    <a:close/>
                    <a:moveTo>
                      <a:pt x="2229" y="56474"/>
                    </a:moveTo>
                    <a:cubicBezTo>
                      <a:pt x="743" y="56474"/>
                      <a:pt x="0" y="57961"/>
                      <a:pt x="0" y="58704"/>
                    </a:cubicBezTo>
                    <a:lnTo>
                      <a:pt x="0" y="68364"/>
                    </a:lnTo>
                    <a:cubicBezTo>
                      <a:pt x="0" y="69850"/>
                      <a:pt x="743" y="70593"/>
                      <a:pt x="2229" y="70593"/>
                    </a:cubicBezTo>
                    <a:cubicBezTo>
                      <a:pt x="3715" y="70593"/>
                      <a:pt x="4459" y="69850"/>
                      <a:pt x="4459" y="68364"/>
                    </a:cubicBezTo>
                    <a:lnTo>
                      <a:pt x="4459" y="59447"/>
                    </a:lnTo>
                    <a:cubicBezTo>
                      <a:pt x="4459" y="57961"/>
                      <a:pt x="3715" y="56474"/>
                      <a:pt x="2229" y="56474"/>
                    </a:cubicBezTo>
                    <a:close/>
                    <a:moveTo>
                      <a:pt x="130628" y="64779"/>
                    </a:moveTo>
                    <a:cubicBezTo>
                      <a:pt x="130189" y="64779"/>
                      <a:pt x="129729" y="64959"/>
                      <a:pt x="129297" y="65391"/>
                    </a:cubicBezTo>
                    <a:cubicBezTo>
                      <a:pt x="126324" y="66135"/>
                      <a:pt x="123352" y="67621"/>
                      <a:pt x="120380" y="68364"/>
                    </a:cubicBezTo>
                    <a:cubicBezTo>
                      <a:pt x="119637" y="69107"/>
                      <a:pt x="118894" y="70593"/>
                      <a:pt x="118894" y="71336"/>
                    </a:cubicBezTo>
                    <a:cubicBezTo>
                      <a:pt x="119637" y="72822"/>
                      <a:pt x="120380" y="72822"/>
                      <a:pt x="121123" y="72822"/>
                    </a:cubicBezTo>
                    <a:lnTo>
                      <a:pt x="121866" y="72822"/>
                    </a:lnTo>
                    <a:cubicBezTo>
                      <a:pt x="125581" y="72079"/>
                      <a:pt x="128554" y="70593"/>
                      <a:pt x="131526" y="69107"/>
                    </a:cubicBezTo>
                    <a:cubicBezTo>
                      <a:pt x="133922" y="67909"/>
                      <a:pt x="132455" y="64779"/>
                      <a:pt x="130628" y="64779"/>
                    </a:cubicBezTo>
                    <a:close/>
                    <a:moveTo>
                      <a:pt x="28917" y="66570"/>
                    </a:moveTo>
                    <a:cubicBezTo>
                      <a:pt x="28173" y="66570"/>
                      <a:pt x="27277" y="67095"/>
                      <a:pt x="26751" y="67621"/>
                    </a:cubicBezTo>
                    <a:cubicBezTo>
                      <a:pt x="26008" y="69107"/>
                      <a:pt x="26751" y="70593"/>
                      <a:pt x="28237" y="71336"/>
                    </a:cubicBezTo>
                    <a:cubicBezTo>
                      <a:pt x="30466" y="72079"/>
                      <a:pt x="33439" y="73565"/>
                      <a:pt x="37154" y="74309"/>
                    </a:cubicBezTo>
                    <a:lnTo>
                      <a:pt x="37897" y="74309"/>
                    </a:lnTo>
                    <a:cubicBezTo>
                      <a:pt x="38640" y="74309"/>
                      <a:pt x="39384" y="73565"/>
                      <a:pt x="40127" y="72822"/>
                    </a:cubicBezTo>
                    <a:cubicBezTo>
                      <a:pt x="40127" y="71336"/>
                      <a:pt x="39384" y="69850"/>
                      <a:pt x="38640" y="69850"/>
                    </a:cubicBezTo>
                    <a:cubicBezTo>
                      <a:pt x="35668" y="69107"/>
                      <a:pt x="32696" y="67621"/>
                      <a:pt x="29723" y="66878"/>
                    </a:cubicBezTo>
                    <a:cubicBezTo>
                      <a:pt x="29506" y="66660"/>
                      <a:pt x="29224" y="66570"/>
                      <a:pt x="28917" y="66570"/>
                    </a:cubicBezTo>
                    <a:close/>
                    <a:moveTo>
                      <a:pt x="153076" y="61676"/>
                    </a:moveTo>
                    <a:cubicBezTo>
                      <a:pt x="151589" y="61676"/>
                      <a:pt x="150846" y="62419"/>
                      <a:pt x="150846" y="63905"/>
                    </a:cubicBezTo>
                    <a:lnTo>
                      <a:pt x="150846" y="72822"/>
                    </a:lnTo>
                    <a:cubicBezTo>
                      <a:pt x="150846" y="74309"/>
                      <a:pt x="151961" y="75052"/>
                      <a:pt x="153076" y="75052"/>
                    </a:cubicBezTo>
                    <a:cubicBezTo>
                      <a:pt x="154190" y="75052"/>
                      <a:pt x="155305" y="74309"/>
                      <a:pt x="155305" y="72822"/>
                    </a:cubicBezTo>
                    <a:lnTo>
                      <a:pt x="155305" y="63905"/>
                    </a:lnTo>
                    <a:cubicBezTo>
                      <a:pt x="155305" y="62419"/>
                      <a:pt x="154562" y="61676"/>
                      <a:pt x="153076" y="61676"/>
                    </a:cubicBezTo>
                    <a:close/>
                    <a:moveTo>
                      <a:pt x="111463" y="71336"/>
                    </a:moveTo>
                    <a:cubicBezTo>
                      <a:pt x="108490" y="72079"/>
                      <a:pt x="105518" y="72822"/>
                      <a:pt x="102546" y="73565"/>
                    </a:cubicBezTo>
                    <a:cubicBezTo>
                      <a:pt x="101060" y="73565"/>
                      <a:pt x="100316" y="75052"/>
                      <a:pt x="100316" y="75795"/>
                    </a:cubicBezTo>
                    <a:cubicBezTo>
                      <a:pt x="100316" y="77281"/>
                      <a:pt x="101060" y="78024"/>
                      <a:pt x="102546" y="78024"/>
                    </a:cubicBezTo>
                    <a:lnTo>
                      <a:pt x="103289" y="78024"/>
                    </a:lnTo>
                    <a:cubicBezTo>
                      <a:pt x="106261" y="77281"/>
                      <a:pt x="109234" y="76538"/>
                      <a:pt x="112206" y="75795"/>
                    </a:cubicBezTo>
                    <a:cubicBezTo>
                      <a:pt x="113692" y="75795"/>
                      <a:pt x="114435" y="74309"/>
                      <a:pt x="113692" y="72822"/>
                    </a:cubicBezTo>
                    <a:cubicBezTo>
                      <a:pt x="113692" y="72079"/>
                      <a:pt x="112949" y="71336"/>
                      <a:pt x="111463" y="71336"/>
                    </a:cubicBezTo>
                    <a:close/>
                    <a:moveTo>
                      <a:pt x="46814" y="72079"/>
                    </a:moveTo>
                    <a:cubicBezTo>
                      <a:pt x="45328" y="72079"/>
                      <a:pt x="44585" y="73565"/>
                      <a:pt x="44585" y="74309"/>
                    </a:cubicBezTo>
                    <a:cubicBezTo>
                      <a:pt x="44585" y="75795"/>
                      <a:pt x="45328" y="76538"/>
                      <a:pt x="46814" y="76538"/>
                    </a:cubicBezTo>
                    <a:cubicBezTo>
                      <a:pt x="49787" y="77281"/>
                      <a:pt x="52759" y="78024"/>
                      <a:pt x="55731" y="78767"/>
                    </a:cubicBezTo>
                    <a:cubicBezTo>
                      <a:pt x="57961" y="78024"/>
                      <a:pt x="57961" y="74309"/>
                      <a:pt x="55731" y="73565"/>
                    </a:cubicBezTo>
                    <a:cubicBezTo>
                      <a:pt x="52759" y="73565"/>
                      <a:pt x="49787" y="72822"/>
                      <a:pt x="46814" y="72079"/>
                    </a:cubicBezTo>
                    <a:close/>
                    <a:moveTo>
                      <a:pt x="65391" y="75052"/>
                    </a:moveTo>
                    <a:cubicBezTo>
                      <a:pt x="61676" y="75052"/>
                      <a:pt x="61676" y="79510"/>
                      <a:pt x="65391" y="79510"/>
                    </a:cubicBezTo>
                    <a:lnTo>
                      <a:pt x="74309" y="79510"/>
                    </a:lnTo>
                    <a:cubicBezTo>
                      <a:pt x="75795" y="79510"/>
                      <a:pt x="76538" y="78767"/>
                      <a:pt x="76538" y="77281"/>
                    </a:cubicBezTo>
                    <a:cubicBezTo>
                      <a:pt x="76538" y="75795"/>
                      <a:pt x="75795" y="75052"/>
                      <a:pt x="74309" y="75052"/>
                    </a:cubicBezTo>
                    <a:close/>
                    <a:moveTo>
                      <a:pt x="93629" y="74309"/>
                    </a:moveTo>
                    <a:cubicBezTo>
                      <a:pt x="90656" y="74309"/>
                      <a:pt x="87684" y="75052"/>
                      <a:pt x="83969" y="75052"/>
                    </a:cubicBezTo>
                    <a:cubicBezTo>
                      <a:pt x="82482" y="75052"/>
                      <a:pt x="81739" y="75795"/>
                      <a:pt x="81739" y="77281"/>
                    </a:cubicBezTo>
                    <a:cubicBezTo>
                      <a:pt x="81739" y="78754"/>
                      <a:pt x="83199" y="80227"/>
                      <a:pt x="84672" y="80253"/>
                    </a:cubicBezTo>
                    <a:lnTo>
                      <a:pt x="84672" y="80253"/>
                    </a:lnTo>
                    <a:cubicBezTo>
                      <a:pt x="87512" y="80249"/>
                      <a:pt x="90887" y="80196"/>
                      <a:pt x="93629" y="79510"/>
                    </a:cubicBezTo>
                    <a:cubicBezTo>
                      <a:pt x="94372" y="79510"/>
                      <a:pt x="95858" y="78024"/>
                      <a:pt x="95858" y="77281"/>
                    </a:cubicBezTo>
                    <a:cubicBezTo>
                      <a:pt x="95858" y="75795"/>
                      <a:pt x="94372" y="74309"/>
                      <a:pt x="93629" y="74309"/>
                    </a:cubicBezTo>
                    <a:close/>
                    <a:moveTo>
                      <a:pt x="84672" y="80253"/>
                    </a:moveTo>
                    <a:cubicBezTo>
                      <a:pt x="84434" y="80253"/>
                      <a:pt x="84199" y="80253"/>
                      <a:pt x="83969" y="80253"/>
                    </a:cubicBezTo>
                    <a:lnTo>
                      <a:pt x="84712" y="80253"/>
                    </a:lnTo>
                    <a:cubicBezTo>
                      <a:pt x="84699" y="80253"/>
                      <a:pt x="84685" y="80253"/>
                      <a:pt x="84672" y="80253"/>
                    </a:cubicBezTo>
                    <a:close/>
                    <a:moveTo>
                      <a:pt x="2229" y="75052"/>
                    </a:moveTo>
                    <a:cubicBezTo>
                      <a:pt x="743" y="75052"/>
                      <a:pt x="0" y="76538"/>
                      <a:pt x="0" y="78024"/>
                    </a:cubicBezTo>
                    <a:lnTo>
                      <a:pt x="0" y="86941"/>
                    </a:lnTo>
                    <a:cubicBezTo>
                      <a:pt x="0" y="88427"/>
                      <a:pt x="743" y="89913"/>
                      <a:pt x="2229" y="89913"/>
                    </a:cubicBezTo>
                    <a:lnTo>
                      <a:pt x="2229" y="89170"/>
                    </a:lnTo>
                    <a:cubicBezTo>
                      <a:pt x="3715" y="89170"/>
                      <a:pt x="4459" y="88427"/>
                      <a:pt x="4459" y="86941"/>
                    </a:cubicBezTo>
                    <a:lnTo>
                      <a:pt x="4459" y="78024"/>
                    </a:lnTo>
                    <a:cubicBezTo>
                      <a:pt x="4459" y="76538"/>
                      <a:pt x="3715" y="75052"/>
                      <a:pt x="2229" y="75052"/>
                    </a:cubicBezTo>
                    <a:close/>
                    <a:moveTo>
                      <a:pt x="153076" y="80253"/>
                    </a:moveTo>
                    <a:cubicBezTo>
                      <a:pt x="152332" y="80253"/>
                      <a:pt x="150846" y="80996"/>
                      <a:pt x="150846" y="82482"/>
                    </a:cubicBezTo>
                    <a:lnTo>
                      <a:pt x="150846" y="91399"/>
                    </a:lnTo>
                    <a:cubicBezTo>
                      <a:pt x="150846" y="93257"/>
                      <a:pt x="151961" y="94186"/>
                      <a:pt x="153076" y="94186"/>
                    </a:cubicBezTo>
                    <a:cubicBezTo>
                      <a:pt x="154190" y="94186"/>
                      <a:pt x="155305" y="93257"/>
                      <a:pt x="155305" y="91399"/>
                    </a:cubicBezTo>
                    <a:lnTo>
                      <a:pt x="155305" y="82482"/>
                    </a:lnTo>
                    <a:cubicBezTo>
                      <a:pt x="156048" y="80996"/>
                      <a:pt x="154562" y="80253"/>
                      <a:pt x="153076" y="80253"/>
                    </a:cubicBezTo>
                    <a:close/>
                    <a:moveTo>
                      <a:pt x="2229" y="93629"/>
                    </a:moveTo>
                    <a:cubicBezTo>
                      <a:pt x="743" y="93629"/>
                      <a:pt x="0" y="95115"/>
                      <a:pt x="0" y="96601"/>
                    </a:cubicBezTo>
                    <a:lnTo>
                      <a:pt x="0" y="106261"/>
                    </a:lnTo>
                    <a:cubicBezTo>
                      <a:pt x="0" y="107004"/>
                      <a:pt x="743" y="108490"/>
                      <a:pt x="2229" y="108490"/>
                    </a:cubicBezTo>
                    <a:lnTo>
                      <a:pt x="2229" y="107747"/>
                    </a:lnTo>
                    <a:cubicBezTo>
                      <a:pt x="3715" y="107747"/>
                      <a:pt x="4459" y="107004"/>
                      <a:pt x="4459" y="105518"/>
                    </a:cubicBezTo>
                    <a:lnTo>
                      <a:pt x="4459" y="96601"/>
                    </a:lnTo>
                    <a:cubicBezTo>
                      <a:pt x="4459" y="95115"/>
                      <a:pt x="3715" y="93629"/>
                      <a:pt x="2229" y="93629"/>
                    </a:cubicBezTo>
                    <a:close/>
                    <a:moveTo>
                      <a:pt x="153076" y="98830"/>
                    </a:moveTo>
                    <a:lnTo>
                      <a:pt x="153076" y="99573"/>
                    </a:lnTo>
                    <a:cubicBezTo>
                      <a:pt x="151589" y="99573"/>
                      <a:pt x="150846" y="100316"/>
                      <a:pt x="150846" y="101803"/>
                    </a:cubicBezTo>
                    <a:lnTo>
                      <a:pt x="150846" y="110720"/>
                    </a:lnTo>
                    <a:cubicBezTo>
                      <a:pt x="150846" y="112206"/>
                      <a:pt x="151961" y="112949"/>
                      <a:pt x="153076" y="112949"/>
                    </a:cubicBezTo>
                    <a:cubicBezTo>
                      <a:pt x="154190" y="112949"/>
                      <a:pt x="155305" y="112206"/>
                      <a:pt x="155305" y="110720"/>
                    </a:cubicBezTo>
                    <a:lnTo>
                      <a:pt x="155305" y="101803"/>
                    </a:lnTo>
                    <a:cubicBezTo>
                      <a:pt x="155305" y="100316"/>
                      <a:pt x="154562" y="98830"/>
                      <a:pt x="153076" y="98830"/>
                    </a:cubicBezTo>
                    <a:close/>
                    <a:moveTo>
                      <a:pt x="2972" y="113494"/>
                    </a:moveTo>
                    <a:cubicBezTo>
                      <a:pt x="2750" y="113494"/>
                      <a:pt x="2502" y="113556"/>
                      <a:pt x="2229" y="113692"/>
                    </a:cubicBezTo>
                    <a:cubicBezTo>
                      <a:pt x="743" y="113692"/>
                      <a:pt x="0" y="114435"/>
                      <a:pt x="0" y="115921"/>
                    </a:cubicBezTo>
                    <a:lnTo>
                      <a:pt x="0" y="124838"/>
                    </a:lnTo>
                    <a:cubicBezTo>
                      <a:pt x="0" y="126324"/>
                      <a:pt x="743" y="127068"/>
                      <a:pt x="2229" y="127068"/>
                    </a:cubicBezTo>
                    <a:cubicBezTo>
                      <a:pt x="3715" y="127068"/>
                      <a:pt x="4459" y="126324"/>
                      <a:pt x="4459" y="124838"/>
                    </a:cubicBezTo>
                    <a:lnTo>
                      <a:pt x="4459" y="115921"/>
                    </a:lnTo>
                    <a:cubicBezTo>
                      <a:pt x="4459" y="114708"/>
                      <a:pt x="3963" y="113494"/>
                      <a:pt x="2972" y="113494"/>
                    </a:cubicBezTo>
                    <a:close/>
                    <a:moveTo>
                      <a:pt x="78024" y="108490"/>
                    </a:moveTo>
                    <a:lnTo>
                      <a:pt x="101060" y="120380"/>
                    </a:lnTo>
                    <a:lnTo>
                      <a:pt x="78024" y="131526"/>
                    </a:lnTo>
                    <a:lnTo>
                      <a:pt x="54988" y="120380"/>
                    </a:lnTo>
                    <a:lnTo>
                      <a:pt x="78024" y="108490"/>
                    </a:lnTo>
                    <a:close/>
                    <a:moveTo>
                      <a:pt x="153076" y="118151"/>
                    </a:moveTo>
                    <a:cubicBezTo>
                      <a:pt x="151589" y="118151"/>
                      <a:pt x="150846" y="118894"/>
                      <a:pt x="150846" y="120380"/>
                    </a:cubicBezTo>
                    <a:lnTo>
                      <a:pt x="150846" y="129297"/>
                    </a:lnTo>
                    <a:cubicBezTo>
                      <a:pt x="150846" y="130783"/>
                      <a:pt x="151961" y="131526"/>
                      <a:pt x="153076" y="131526"/>
                    </a:cubicBezTo>
                    <a:cubicBezTo>
                      <a:pt x="154190" y="131526"/>
                      <a:pt x="155305" y="130783"/>
                      <a:pt x="155305" y="129297"/>
                    </a:cubicBezTo>
                    <a:lnTo>
                      <a:pt x="155305" y="120380"/>
                    </a:lnTo>
                    <a:cubicBezTo>
                      <a:pt x="155305" y="118894"/>
                      <a:pt x="154562" y="118151"/>
                      <a:pt x="153076" y="118151"/>
                    </a:cubicBezTo>
                    <a:close/>
                    <a:moveTo>
                      <a:pt x="2229" y="132269"/>
                    </a:moveTo>
                    <a:cubicBezTo>
                      <a:pt x="743" y="132269"/>
                      <a:pt x="0" y="133012"/>
                      <a:pt x="0" y="134498"/>
                    </a:cubicBezTo>
                    <a:lnTo>
                      <a:pt x="0" y="144159"/>
                    </a:lnTo>
                    <a:cubicBezTo>
                      <a:pt x="0" y="144902"/>
                      <a:pt x="743" y="146388"/>
                      <a:pt x="2229" y="146388"/>
                    </a:cubicBezTo>
                    <a:cubicBezTo>
                      <a:pt x="3715" y="146388"/>
                      <a:pt x="4459" y="144902"/>
                      <a:pt x="4459" y="144159"/>
                    </a:cubicBezTo>
                    <a:lnTo>
                      <a:pt x="4459" y="134498"/>
                    </a:lnTo>
                    <a:cubicBezTo>
                      <a:pt x="4459" y="133012"/>
                      <a:pt x="3715" y="132269"/>
                      <a:pt x="2229" y="132269"/>
                    </a:cubicBezTo>
                    <a:close/>
                    <a:moveTo>
                      <a:pt x="153076" y="136728"/>
                    </a:moveTo>
                    <a:cubicBezTo>
                      <a:pt x="151589" y="136728"/>
                      <a:pt x="150846" y="138214"/>
                      <a:pt x="150846" y="139700"/>
                    </a:cubicBezTo>
                    <a:lnTo>
                      <a:pt x="150846" y="148617"/>
                    </a:lnTo>
                    <a:cubicBezTo>
                      <a:pt x="150846" y="150103"/>
                      <a:pt x="151961" y="150846"/>
                      <a:pt x="153076" y="150846"/>
                    </a:cubicBezTo>
                    <a:cubicBezTo>
                      <a:pt x="154190" y="150846"/>
                      <a:pt x="155305" y="150103"/>
                      <a:pt x="155305" y="148617"/>
                    </a:cubicBezTo>
                    <a:lnTo>
                      <a:pt x="155305" y="139700"/>
                    </a:lnTo>
                    <a:cubicBezTo>
                      <a:pt x="155305" y="138214"/>
                      <a:pt x="154562" y="136728"/>
                      <a:pt x="153076" y="136728"/>
                    </a:cubicBezTo>
                    <a:close/>
                    <a:moveTo>
                      <a:pt x="52016" y="124095"/>
                    </a:moveTo>
                    <a:lnTo>
                      <a:pt x="75052" y="135985"/>
                    </a:lnTo>
                    <a:lnTo>
                      <a:pt x="75052" y="159020"/>
                    </a:lnTo>
                    <a:lnTo>
                      <a:pt x="52016" y="147131"/>
                    </a:lnTo>
                    <a:lnTo>
                      <a:pt x="52016" y="124095"/>
                    </a:lnTo>
                    <a:close/>
                    <a:moveTo>
                      <a:pt x="104032" y="124095"/>
                    </a:moveTo>
                    <a:lnTo>
                      <a:pt x="104032" y="146388"/>
                    </a:lnTo>
                    <a:lnTo>
                      <a:pt x="80253" y="159020"/>
                    </a:lnTo>
                    <a:lnTo>
                      <a:pt x="80253" y="135985"/>
                    </a:lnTo>
                    <a:lnTo>
                      <a:pt x="104032" y="124095"/>
                    </a:lnTo>
                    <a:close/>
                    <a:moveTo>
                      <a:pt x="76909" y="104961"/>
                    </a:moveTo>
                    <a:cubicBezTo>
                      <a:pt x="76538" y="104961"/>
                      <a:pt x="76166" y="105147"/>
                      <a:pt x="75795" y="105518"/>
                    </a:cubicBezTo>
                    <a:lnTo>
                      <a:pt x="47557" y="119637"/>
                    </a:lnTo>
                    <a:cubicBezTo>
                      <a:pt x="47557" y="119637"/>
                      <a:pt x="46814" y="120380"/>
                      <a:pt x="46814" y="121123"/>
                    </a:cubicBezTo>
                    <a:lnTo>
                      <a:pt x="46814" y="148617"/>
                    </a:lnTo>
                    <a:cubicBezTo>
                      <a:pt x="47557" y="149360"/>
                      <a:pt x="48301" y="150103"/>
                      <a:pt x="49044" y="150103"/>
                    </a:cubicBezTo>
                    <a:lnTo>
                      <a:pt x="76538" y="164222"/>
                    </a:lnTo>
                    <a:lnTo>
                      <a:pt x="78024" y="164222"/>
                    </a:lnTo>
                    <a:lnTo>
                      <a:pt x="78024" y="164593"/>
                    </a:lnTo>
                    <a:lnTo>
                      <a:pt x="78024" y="164593"/>
                    </a:lnTo>
                    <a:lnTo>
                      <a:pt x="105518" y="150846"/>
                    </a:lnTo>
                    <a:cubicBezTo>
                      <a:pt x="106261" y="150103"/>
                      <a:pt x="107004" y="149360"/>
                      <a:pt x="107004" y="148617"/>
                    </a:cubicBezTo>
                    <a:lnTo>
                      <a:pt x="107004" y="121123"/>
                    </a:lnTo>
                    <a:cubicBezTo>
                      <a:pt x="107004" y="120380"/>
                      <a:pt x="106261" y="119637"/>
                      <a:pt x="106261" y="119637"/>
                    </a:cubicBezTo>
                    <a:lnTo>
                      <a:pt x="78024" y="105518"/>
                    </a:lnTo>
                    <a:cubicBezTo>
                      <a:pt x="77652" y="105147"/>
                      <a:pt x="77281" y="104961"/>
                      <a:pt x="76909" y="104961"/>
                    </a:cubicBezTo>
                    <a:close/>
                    <a:moveTo>
                      <a:pt x="2229" y="150846"/>
                    </a:moveTo>
                    <a:cubicBezTo>
                      <a:pt x="743" y="150846"/>
                      <a:pt x="0" y="151589"/>
                      <a:pt x="0" y="153076"/>
                    </a:cubicBezTo>
                    <a:lnTo>
                      <a:pt x="0" y="154562"/>
                    </a:lnTo>
                    <a:cubicBezTo>
                      <a:pt x="0" y="157534"/>
                      <a:pt x="743" y="160506"/>
                      <a:pt x="2229" y="163479"/>
                    </a:cubicBezTo>
                    <a:cubicBezTo>
                      <a:pt x="2229" y="164222"/>
                      <a:pt x="2972" y="164965"/>
                      <a:pt x="4459" y="164965"/>
                    </a:cubicBezTo>
                    <a:lnTo>
                      <a:pt x="5202" y="164965"/>
                    </a:lnTo>
                    <a:cubicBezTo>
                      <a:pt x="5945" y="164222"/>
                      <a:pt x="6688" y="162736"/>
                      <a:pt x="5945" y="161249"/>
                    </a:cubicBezTo>
                    <a:cubicBezTo>
                      <a:pt x="5202" y="159020"/>
                      <a:pt x="4459" y="156791"/>
                      <a:pt x="4459" y="154562"/>
                    </a:cubicBezTo>
                    <a:lnTo>
                      <a:pt x="4459" y="153076"/>
                    </a:lnTo>
                    <a:cubicBezTo>
                      <a:pt x="4459" y="151589"/>
                      <a:pt x="3715" y="150846"/>
                      <a:pt x="2229" y="150846"/>
                    </a:cubicBezTo>
                    <a:close/>
                    <a:moveTo>
                      <a:pt x="78024" y="164593"/>
                    </a:moveTo>
                    <a:lnTo>
                      <a:pt x="77281" y="164965"/>
                    </a:lnTo>
                    <a:lnTo>
                      <a:pt x="78024" y="164965"/>
                    </a:lnTo>
                    <a:lnTo>
                      <a:pt x="78024" y="164593"/>
                    </a:lnTo>
                    <a:close/>
                    <a:moveTo>
                      <a:pt x="153076" y="155305"/>
                    </a:moveTo>
                    <a:cubicBezTo>
                      <a:pt x="152332" y="155305"/>
                      <a:pt x="150846" y="156048"/>
                      <a:pt x="150846" y="157534"/>
                    </a:cubicBezTo>
                    <a:cubicBezTo>
                      <a:pt x="150103" y="160506"/>
                      <a:pt x="148617" y="162736"/>
                      <a:pt x="147131" y="164965"/>
                    </a:cubicBezTo>
                    <a:cubicBezTo>
                      <a:pt x="146388" y="166451"/>
                      <a:pt x="146388" y="167937"/>
                      <a:pt x="147874" y="168680"/>
                    </a:cubicBezTo>
                    <a:lnTo>
                      <a:pt x="149360" y="168680"/>
                    </a:lnTo>
                    <a:cubicBezTo>
                      <a:pt x="150103" y="168680"/>
                      <a:pt x="150846" y="168680"/>
                      <a:pt x="150846" y="167937"/>
                    </a:cubicBezTo>
                    <a:cubicBezTo>
                      <a:pt x="153076" y="164965"/>
                      <a:pt x="154562" y="161993"/>
                      <a:pt x="155305" y="158277"/>
                    </a:cubicBezTo>
                    <a:cubicBezTo>
                      <a:pt x="155305" y="156791"/>
                      <a:pt x="154562" y="156048"/>
                      <a:pt x="153076" y="155305"/>
                    </a:cubicBezTo>
                    <a:close/>
                    <a:moveTo>
                      <a:pt x="9660" y="167566"/>
                    </a:moveTo>
                    <a:cubicBezTo>
                      <a:pt x="9103" y="167566"/>
                      <a:pt x="8545" y="167937"/>
                      <a:pt x="8174" y="168680"/>
                    </a:cubicBezTo>
                    <a:cubicBezTo>
                      <a:pt x="6688" y="169423"/>
                      <a:pt x="6688" y="170910"/>
                      <a:pt x="8174" y="171653"/>
                    </a:cubicBezTo>
                    <a:cubicBezTo>
                      <a:pt x="10403" y="173882"/>
                      <a:pt x="12632" y="176111"/>
                      <a:pt x="15605" y="178340"/>
                    </a:cubicBezTo>
                    <a:cubicBezTo>
                      <a:pt x="16348" y="178340"/>
                      <a:pt x="17834" y="178340"/>
                      <a:pt x="18577" y="176854"/>
                    </a:cubicBezTo>
                    <a:cubicBezTo>
                      <a:pt x="19320" y="176111"/>
                      <a:pt x="19320" y="174625"/>
                      <a:pt x="17834" y="173882"/>
                    </a:cubicBezTo>
                    <a:cubicBezTo>
                      <a:pt x="15605" y="172396"/>
                      <a:pt x="13376" y="170166"/>
                      <a:pt x="11146" y="168680"/>
                    </a:cubicBezTo>
                    <a:cubicBezTo>
                      <a:pt x="10775" y="167937"/>
                      <a:pt x="10217" y="167566"/>
                      <a:pt x="9660" y="167566"/>
                    </a:cubicBezTo>
                    <a:close/>
                    <a:moveTo>
                      <a:pt x="142672" y="171095"/>
                    </a:moveTo>
                    <a:cubicBezTo>
                      <a:pt x="142115" y="171095"/>
                      <a:pt x="141558" y="171281"/>
                      <a:pt x="141186" y="171653"/>
                    </a:cubicBezTo>
                    <a:cubicBezTo>
                      <a:pt x="138957" y="173139"/>
                      <a:pt x="135985" y="174625"/>
                      <a:pt x="133755" y="176111"/>
                    </a:cubicBezTo>
                    <a:cubicBezTo>
                      <a:pt x="132269" y="176854"/>
                      <a:pt x="132269" y="178340"/>
                      <a:pt x="133012" y="179827"/>
                    </a:cubicBezTo>
                    <a:cubicBezTo>
                      <a:pt x="133012" y="180570"/>
                      <a:pt x="133755" y="180570"/>
                      <a:pt x="134498" y="180570"/>
                    </a:cubicBezTo>
                    <a:lnTo>
                      <a:pt x="135985" y="180570"/>
                    </a:lnTo>
                    <a:cubicBezTo>
                      <a:pt x="138957" y="179084"/>
                      <a:pt x="141186" y="177597"/>
                      <a:pt x="144159" y="175368"/>
                    </a:cubicBezTo>
                    <a:cubicBezTo>
                      <a:pt x="144902" y="174625"/>
                      <a:pt x="144902" y="173139"/>
                      <a:pt x="144159" y="171653"/>
                    </a:cubicBezTo>
                    <a:cubicBezTo>
                      <a:pt x="143787" y="171281"/>
                      <a:pt x="143230" y="171095"/>
                      <a:pt x="142672" y="171095"/>
                    </a:cubicBezTo>
                    <a:close/>
                    <a:moveTo>
                      <a:pt x="24842" y="178049"/>
                    </a:moveTo>
                    <a:cubicBezTo>
                      <a:pt x="23832" y="178049"/>
                      <a:pt x="23036" y="178739"/>
                      <a:pt x="23036" y="179827"/>
                    </a:cubicBezTo>
                    <a:cubicBezTo>
                      <a:pt x="22293" y="180570"/>
                      <a:pt x="23036" y="182056"/>
                      <a:pt x="23779" y="182799"/>
                    </a:cubicBezTo>
                    <a:cubicBezTo>
                      <a:pt x="26751" y="184285"/>
                      <a:pt x="29723" y="185028"/>
                      <a:pt x="33439" y="186514"/>
                    </a:cubicBezTo>
                    <a:lnTo>
                      <a:pt x="34182" y="186514"/>
                    </a:lnTo>
                    <a:cubicBezTo>
                      <a:pt x="34925" y="186514"/>
                      <a:pt x="35668" y="185771"/>
                      <a:pt x="36411" y="185028"/>
                    </a:cubicBezTo>
                    <a:cubicBezTo>
                      <a:pt x="36411" y="183542"/>
                      <a:pt x="35668" y="182056"/>
                      <a:pt x="34182" y="182056"/>
                    </a:cubicBezTo>
                    <a:cubicBezTo>
                      <a:pt x="31210" y="180570"/>
                      <a:pt x="28980" y="179827"/>
                      <a:pt x="26008" y="178340"/>
                    </a:cubicBezTo>
                    <a:cubicBezTo>
                      <a:pt x="25610" y="178141"/>
                      <a:pt x="25212" y="178049"/>
                      <a:pt x="24842" y="178049"/>
                    </a:cubicBezTo>
                    <a:close/>
                    <a:moveTo>
                      <a:pt x="125581" y="179827"/>
                    </a:moveTo>
                    <a:cubicBezTo>
                      <a:pt x="122609" y="181313"/>
                      <a:pt x="119637" y="182056"/>
                      <a:pt x="116664" y="183542"/>
                    </a:cubicBezTo>
                    <a:cubicBezTo>
                      <a:pt x="115178" y="183542"/>
                      <a:pt x="115178" y="185028"/>
                      <a:pt x="115178" y="185771"/>
                    </a:cubicBezTo>
                    <a:cubicBezTo>
                      <a:pt x="115178" y="187257"/>
                      <a:pt x="116664" y="188001"/>
                      <a:pt x="117407" y="188001"/>
                    </a:cubicBezTo>
                    <a:lnTo>
                      <a:pt x="118151" y="188001"/>
                    </a:lnTo>
                    <a:cubicBezTo>
                      <a:pt x="121123" y="187257"/>
                      <a:pt x="124095" y="185771"/>
                      <a:pt x="127068" y="184285"/>
                    </a:cubicBezTo>
                    <a:cubicBezTo>
                      <a:pt x="128554" y="184285"/>
                      <a:pt x="129297" y="182799"/>
                      <a:pt x="128554" y="181313"/>
                    </a:cubicBezTo>
                    <a:cubicBezTo>
                      <a:pt x="127811" y="180570"/>
                      <a:pt x="126324" y="179827"/>
                      <a:pt x="125581" y="179827"/>
                    </a:cubicBezTo>
                    <a:close/>
                    <a:moveTo>
                      <a:pt x="42445" y="184202"/>
                    </a:moveTo>
                    <a:cubicBezTo>
                      <a:pt x="39925" y="184202"/>
                      <a:pt x="38868" y="188057"/>
                      <a:pt x="41613" y="188744"/>
                    </a:cubicBezTo>
                    <a:cubicBezTo>
                      <a:pt x="44585" y="189487"/>
                      <a:pt x="47557" y="190230"/>
                      <a:pt x="51273" y="190973"/>
                    </a:cubicBezTo>
                    <a:cubicBezTo>
                      <a:pt x="52016" y="190973"/>
                      <a:pt x="53502" y="190230"/>
                      <a:pt x="53502" y="189487"/>
                    </a:cubicBezTo>
                    <a:cubicBezTo>
                      <a:pt x="53502" y="188001"/>
                      <a:pt x="53502" y="187257"/>
                      <a:pt x="52759" y="186514"/>
                    </a:cubicBezTo>
                    <a:lnTo>
                      <a:pt x="52016" y="186514"/>
                    </a:lnTo>
                    <a:cubicBezTo>
                      <a:pt x="49044" y="185771"/>
                      <a:pt x="46071" y="185028"/>
                      <a:pt x="43099" y="184285"/>
                    </a:cubicBezTo>
                    <a:cubicBezTo>
                      <a:pt x="42872" y="184228"/>
                      <a:pt x="42653" y="184202"/>
                      <a:pt x="42445" y="184202"/>
                    </a:cubicBezTo>
                    <a:close/>
                    <a:moveTo>
                      <a:pt x="107646" y="185688"/>
                    </a:moveTo>
                    <a:cubicBezTo>
                      <a:pt x="107446" y="185688"/>
                      <a:pt x="107231" y="185714"/>
                      <a:pt x="107004" y="185771"/>
                    </a:cubicBezTo>
                    <a:lnTo>
                      <a:pt x="107747" y="185771"/>
                    </a:lnTo>
                    <a:cubicBezTo>
                      <a:pt x="104775" y="186514"/>
                      <a:pt x="101803" y="187257"/>
                      <a:pt x="98830" y="187257"/>
                    </a:cubicBezTo>
                    <a:cubicBezTo>
                      <a:pt x="95858" y="188001"/>
                      <a:pt x="95858" y="191716"/>
                      <a:pt x="98830" y="192459"/>
                    </a:cubicBezTo>
                    <a:cubicBezTo>
                      <a:pt x="101803" y="191716"/>
                      <a:pt x="104775" y="190973"/>
                      <a:pt x="107747" y="190230"/>
                    </a:cubicBezTo>
                    <a:cubicBezTo>
                      <a:pt x="110492" y="189544"/>
                      <a:pt x="110068" y="185688"/>
                      <a:pt x="107646" y="185688"/>
                    </a:cubicBezTo>
                    <a:close/>
                    <a:moveTo>
                      <a:pt x="60835" y="187798"/>
                    </a:moveTo>
                    <a:cubicBezTo>
                      <a:pt x="59676" y="187798"/>
                      <a:pt x="58704" y="188886"/>
                      <a:pt x="58704" y="189487"/>
                    </a:cubicBezTo>
                    <a:cubicBezTo>
                      <a:pt x="58704" y="190973"/>
                      <a:pt x="59447" y="192459"/>
                      <a:pt x="60933" y="192459"/>
                    </a:cubicBezTo>
                    <a:lnTo>
                      <a:pt x="70593" y="193202"/>
                    </a:lnTo>
                    <a:cubicBezTo>
                      <a:pt x="72822" y="192459"/>
                      <a:pt x="72822" y="188744"/>
                      <a:pt x="70593" y="188744"/>
                    </a:cubicBezTo>
                    <a:cubicBezTo>
                      <a:pt x="67621" y="188744"/>
                      <a:pt x="64648" y="188744"/>
                      <a:pt x="61676" y="188001"/>
                    </a:cubicBezTo>
                    <a:cubicBezTo>
                      <a:pt x="61392" y="187859"/>
                      <a:pt x="61108" y="187798"/>
                      <a:pt x="60835" y="187798"/>
                    </a:cubicBezTo>
                    <a:close/>
                    <a:moveTo>
                      <a:pt x="80253" y="188001"/>
                    </a:moveTo>
                    <a:cubicBezTo>
                      <a:pt x="78767" y="188001"/>
                      <a:pt x="78024" y="189487"/>
                      <a:pt x="78024" y="190230"/>
                    </a:cubicBezTo>
                    <a:cubicBezTo>
                      <a:pt x="78024" y="191716"/>
                      <a:pt x="78767" y="193202"/>
                      <a:pt x="80253" y="193202"/>
                    </a:cubicBezTo>
                    <a:lnTo>
                      <a:pt x="89170" y="193202"/>
                    </a:lnTo>
                    <a:cubicBezTo>
                      <a:pt x="90656" y="192459"/>
                      <a:pt x="91399" y="191716"/>
                      <a:pt x="91399" y="190230"/>
                    </a:cubicBezTo>
                    <a:cubicBezTo>
                      <a:pt x="91399" y="188744"/>
                      <a:pt x="90656" y="188001"/>
                      <a:pt x="89170" y="1880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" name="Google Shape;2614;p120">
              <a:extLst>
                <a:ext uri="{FF2B5EF4-FFF2-40B4-BE49-F238E27FC236}">
                  <a16:creationId xmlns:a16="http://schemas.microsoft.com/office/drawing/2014/main" id="{71FB3FF2-CCA5-3220-68E9-6F3D10ACCF40}"/>
                </a:ext>
              </a:extLst>
            </p:cNvPr>
            <p:cNvSpPr txBox="1"/>
            <p:nvPr/>
          </p:nvSpPr>
          <p:spPr>
            <a:xfrm>
              <a:off x="2528818" y="4841822"/>
              <a:ext cx="1769806" cy="216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rPr>
                <a:t>Hyperscale Orchestrator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" name="Google Shape;7054;p585">
            <a:extLst>
              <a:ext uri="{FF2B5EF4-FFF2-40B4-BE49-F238E27FC236}">
                <a16:creationId xmlns:a16="http://schemas.microsoft.com/office/drawing/2014/main" id="{13DD55C2-1C16-7708-1BDD-402BC870B8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7024" y="2784214"/>
            <a:ext cx="1113617" cy="1023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7006;p585">
            <a:extLst>
              <a:ext uri="{FF2B5EF4-FFF2-40B4-BE49-F238E27FC236}">
                <a16:creationId xmlns:a16="http://schemas.microsoft.com/office/drawing/2014/main" id="{0514E5B2-D30C-DA78-C8D3-8121057A9540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 flipV="1">
            <a:off x="3198672" y="4124956"/>
            <a:ext cx="1179040" cy="56067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06;p585">
            <a:extLst>
              <a:ext uri="{FF2B5EF4-FFF2-40B4-BE49-F238E27FC236}">
                <a16:creationId xmlns:a16="http://schemas.microsoft.com/office/drawing/2014/main" id="{1EB1762E-B313-FE49-89B8-FFB648DB3301}"/>
              </a:ext>
            </a:extLst>
          </p:cNvPr>
          <p:cNvCxnSpPr>
            <a:cxnSpLocks/>
            <a:endCxn id="48" idx="3"/>
          </p:cNvCxnSpPr>
          <p:nvPr/>
        </p:nvCxnSpPr>
        <p:spPr>
          <a:xfrm flipH="1">
            <a:off x="5290314" y="1344764"/>
            <a:ext cx="1386878" cy="503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DB589E4-315E-5E23-534E-74B922F0DD0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556" y="5068863"/>
            <a:ext cx="332633" cy="426169"/>
          </a:xfrm>
          <a:prstGeom prst="rect">
            <a:avLst/>
          </a:prstGeom>
        </p:spPr>
      </p:pic>
      <p:sp>
        <p:nvSpPr>
          <p:cNvPr id="6" name="Google Shape;7051;p585">
            <a:extLst>
              <a:ext uri="{FF2B5EF4-FFF2-40B4-BE49-F238E27FC236}">
                <a16:creationId xmlns:a16="http://schemas.microsoft.com/office/drawing/2014/main" id="{21BFFB3B-2A87-45DD-58EF-5325176DF4B4}"/>
              </a:ext>
            </a:extLst>
          </p:cNvPr>
          <p:cNvSpPr txBox="1"/>
          <p:nvPr/>
        </p:nvSpPr>
        <p:spPr>
          <a:xfrm>
            <a:off x="4192146" y="5427261"/>
            <a:ext cx="1213453" cy="40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HEPY_MSK</a:t>
            </a:r>
          </a:p>
          <a:p>
            <a:pPr algn="ctr"/>
            <a:r>
              <a:rPr lang="en" sz="900" dirty="0"/>
              <a:t>Masked VDB</a:t>
            </a:r>
            <a:endParaRPr sz="900" dirty="0"/>
          </a:p>
        </p:txBody>
      </p:sp>
      <p:sp>
        <p:nvSpPr>
          <p:cNvPr id="7" name="Google Shape;1128;p7">
            <a:extLst>
              <a:ext uri="{FF2B5EF4-FFF2-40B4-BE49-F238E27FC236}">
                <a16:creationId xmlns:a16="http://schemas.microsoft.com/office/drawing/2014/main" id="{D2DCD80D-2901-46C1-B5F1-840F0BE543F4}"/>
              </a:ext>
            </a:extLst>
          </p:cNvPr>
          <p:cNvSpPr/>
          <p:nvPr/>
        </p:nvSpPr>
        <p:spPr>
          <a:xfrm>
            <a:off x="4385740" y="5004984"/>
            <a:ext cx="881937" cy="825258"/>
          </a:xfrm>
          <a:prstGeom prst="roundRect">
            <a:avLst>
              <a:gd name="adj" fmla="val 23070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SzPts val="1900"/>
            </a:pPr>
            <a:endParaRPr sz="2400" dirty="0"/>
          </a:p>
        </p:txBody>
      </p:sp>
      <p:sp>
        <p:nvSpPr>
          <p:cNvPr id="8" name="Google Shape;7051;p585">
            <a:extLst>
              <a:ext uri="{FF2B5EF4-FFF2-40B4-BE49-F238E27FC236}">
                <a16:creationId xmlns:a16="http://schemas.microsoft.com/office/drawing/2014/main" id="{A8E9AD62-2F79-EA51-024A-1313B22C3529}"/>
              </a:ext>
            </a:extLst>
          </p:cNvPr>
          <p:cNvSpPr txBox="1"/>
          <p:nvPr/>
        </p:nvSpPr>
        <p:spPr>
          <a:xfrm>
            <a:off x="4116343" y="5755721"/>
            <a:ext cx="1404674" cy="265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(48 CPU/256 RAM)</a:t>
            </a:r>
          </a:p>
          <a:p>
            <a:pPr algn="ctr"/>
            <a:endParaRPr sz="1100" dirty="0"/>
          </a:p>
        </p:txBody>
      </p:sp>
      <p:cxnSp>
        <p:nvCxnSpPr>
          <p:cNvPr id="17" name="Google Shape;7006;p585">
            <a:extLst>
              <a:ext uri="{FF2B5EF4-FFF2-40B4-BE49-F238E27FC236}">
                <a16:creationId xmlns:a16="http://schemas.microsoft.com/office/drawing/2014/main" id="{431F0507-90BB-9EE7-2211-9BAA1EF46EEE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3198672" y="4685631"/>
            <a:ext cx="1187068" cy="731982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414CEC3-9E36-F278-C165-1C5F0184BB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527" y="3776205"/>
            <a:ext cx="332633" cy="426169"/>
          </a:xfrm>
          <a:prstGeom prst="rect">
            <a:avLst/>
          </a:prstGeom>
        </p:spPr>
      </p:pic>
      <p:sp>
        <p:nvSpPr>
          <p:cNvPr id="15" name="Google Shape;7051;p585">
            <a:extLst>
              <a:ext uri="{FF2B5EF4-FFF2-40B4-BE49-F238E27FC236}">
                <a16:creationId xmlns:a16="http://schemas.microsoft.com/office/drawing/2014/main" id="{25B5B264-71DA-C56E-D0EB-83355A8A8E85}"/>
              </a:ext>
            </a:extLst>
          </p:cNvPr>
          <p:cNvSpPr txBox="1"/>
          <p:nvPr/>
        </p:nvSpPr>
        <p:spPr>
          <a:xfrm>
            <a:off x="4242619" y="4171502"/>
            <a:ext cx="1213453" cy="40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HEPY_SRC</a:t>
            </a:r>
          </a:p>
          <a:p>
            <a:pPr algn="ctr"/>
            <a:r>
              <a:rPr lang="en" sz="900" dirty="0"/>
              <a:t>Masked VDB</a:t>
            </a:r>
            <a:endParaRPr sz="900" dirty="0"/>
          </a:p>
        </p:txBody>
      </p:sp>
      <p:sp>
        <p:nvSpPr>
          <p:cNvPr id="16" name="Google Shape;1128;p7">
            <a:extLst>
              <a:ext uri="{FF2B5EF4-FFF2-40B4-BE49-F238E27FC236}">
                <a16:creationId xmlns:a16="http://schemas.microsoft.com/office/drawing/2014/main" id="{BFDCDAC0-8267-E282-A219-99B3997CF708}"/>
              </a:ext>
            </a:extLst>
          </p:cNvPr>
          <p:cNvSpPr/>
          <p:nvPr/>
        </p:nvSpPr>
        <p:spPr>
          <a:xfrm>
            <a:off x="4377712" y="3712327"/>
            <a:ext cx="881937" cy="825258"/>
          </a:xfrm>
          <a:prstGeom prst="roundRect">
            <a:avLst>
              <a:gd name="adj" fmla="val 23070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SzPts val="1900"/>
            </a:pPr>
            <a:endParaRPr sz="2400" dirty="0"/>
          </a:p>
        </p:txBody>
      </p:sp>
      <p:sp>
        <p:nvSpPr>
          <p:cNvPr id="21" name="Google Shape;7051;p585">
            <a:extLst>
              <a:ext uri="{FF2B5EF4-FFF2-40B4-BE49-F238E27FC236}">
                <a16:creationId xmlns:a16="http://schemas.microsoft.com/office/drawing/2014/main" id="{FB05F06B-FC61-AF37-42B3-CB3DB85F7540}"/>
              </a:ext>
            </a:extLst>
          </p:cNvPr>
          <p:cNvSpPr txBox="1"/>
          <p:nvPr/>
        </p:nvSpPr>
        <p:spPr>
          <a:xfrm>
            <a:off x="4155037" y="4471982"/>
            <a:ext cx="1404674" cy="27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(8 CPU/128 RAM)</a:t>
            </a:r>
          </a:p>
          <a:p>
            <a:pPr algn="ctr"/>
            <a:endParaRPr sz="1100" dirty="0"/>
          </a:p>
        </p:txBody>
      </p:sp>
      <p:sp>
        <p:nvSpPr>
          <p:cNvPr id="22" name="Google Shape;7051;p585">
            <a:extLst>
              <a:ext uri="{FF2B5EF4-FFF2-40B4-BE49-F238E27FC236}">
                <a16:creationId xmlns:a16="http://schemas.microsoft.com/office/drawing/2014/main" id="{99FCCC4A-5B7A-FB2D-451D-EAC11E3EE248}"/>
              </a:ext>
            </a:extLst>
          </p:cNvPr>
          <p:cNvSpPr txBox="1"/>
          <p:nvPr/>
        </p:nvSpPr>
        <p:spPr>
          <a:xfrm>
            <a:off x="9737702" y="2809747"/>
            <a:ext cx="1213453" cy="29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Delphix Virtualization</a:t>
            </a:r>
          </a:p>
          <a:p>
            <a:pPr algn="ctr"/>
            <a:r>
              <a:rPr lang="en" sz="900" dirty="0"/>
              <a:t>Staging for both HEPY &amp; HEDW</a:t>
            </a:r>
          </a:p>
          <a:p>
            <a:pPr algn="ctr"/>
            <a:r>
              <a:rPr lang="en" sz="900" dirty="0"/>
              <a:t>8CPU/128 RAM</a:t>
            </a:r>
          </a:p>
        </p:txBody>
      </p:sp>
      <p:pic>
        <p:nvPicPr>
          <p:cNvPr id="31" name="Google Shape;7054;p585">
            <a:extLst>
              <a:ext uri="{FF2B5EF4-FFF2-40B4-BE49-F238E27FC236}">
                <a16:creationId xmlns:a16="http://schemas.microsoft.com/office/drawing/2014/main" id="{AE00BBE5-170C-0885-DA71-78C896A7EC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720" y="1399417"/>
            <a:ext cx="1113617" cy="102313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051;p585">
            <a:extLst>
              <a:ext uri="{FF2B5EF4-FFF2-40B4-BE49-F238E27FC236}">
                <a16:creationId xmlns:a16="http://schemas.microsoft.com/office/drawing/2014/main" id="{6EC29E82-860E-DF24-2F62-3514096ADD6D}"/>
              </a:ext>
            </a:extLst>
          </p:cNvPr>
          <p:cNvSpPr txBox="1"/>
          <p:nvPr/>
        </p:nvSpPr>
        <p:spPr>
          <a:xfrm>
            <a:off x="2237297" y="1129330"/>
            <a:ext cx="901053" cy="29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Delphix Virtualization</a:t>
            </a:r>
            <a:endParaRPr sz="900" dirty="0"/>
          </a:p>
        </p:txBody>
      </p:sp>
      <p:grpSp>
        <p:nvGrpSpPr>
          <p:cNvPr id="33" name="Google Shape;1127;p7">
            <a:extLst>
              <a:ext uri="{FF2B5EF4-FFF2-40B4-BE49-F238E27FC236}">
                <a16:creationId xmlns:a16="http://schemas.microsoft.com/office/drawing/2014/main" id="{8381D2FF-734A-666C-C11A-85C258BDEAE3}"/>
              </a:ext>
            </a:extLst>
          </p:cNvPr>
          <p:cNvGrpSpPr/>
          <p:nvPr/>
        </p:nvGrpSpPr>
        <p:grpSpPr>
          <a:xfrm>
            <a:off x="2329182" y="2493972"/>
            <a:ext cx="611256" cy="426386"/>
            <a:chOff x="3613890" y="1546988"/>
            <a:chExt cx="708300" cy="652500"/>
          </a:xfrm>
        </p:grpSpPr>
        <p:sp>
          <p:nvSpPr>
            <p:cNvPr id="34" name="Google Shape;1128;p7">
              <a:extLst>
                <a:ext uri="{FF2B5EF4-FFF2-40B4-BE49-F238E27FC236}">
                  <a16:creationId xmlns:a16="http://schemas.microsoft.com/office/drawing/2014/main" id="{CB20B3C4-4A85-0752-0131-795E3A4C1532}"/>
                </a:ext>
              </a:extLst>
            </p:cNvPr>
            <p:cNvSpPr/>
            <p:nvPr/>
          </p:nvSpPr>
          <p:spPr>
            <a:xfrm>
              <a:off x="3613890" y="1546988"/>
              <a:ext cx="708300" cy="652500"/>
            </a:xfrm>
            <a:prstGeom prst="roundRect">
              <a:avLst>
                <a:gd name="adj" fmla="val 23070"/>
              </a:avLst>
            </a:prstGeom>
            <a:noFill/>
            <a:ln w="1905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>
                <a:buSzPts val="1900"/>
              </a:pPr>
              <a:endParaRPr sz="2400" dirty="0"/>
            </a:p>
          </p:txBody>
        </p:sp>
        <p:sp>
          <p:nvSpPr>
            <p:cNvPr id="35" name="Google Shape;1129;p7">
              <a:extLst>
                <a:ext uri="{FF2B5EF4-FFF2-40B4-BE49-F238E27FC236}">
                  <a16:creationId xmlns:a16="http://schemas.microsoft.com/office/drawing/2014/main" id="{E6787842-FB59-07BE-4AE7-7BBC0588882F}"/>
                </a:ext>
              </a:extLst>
            </p:cNvPr>
            <p:cNvSpPr/>
            <p:nvPr/>
          </p:nvSpPr>
          <p:spPr>
            <a:xfrm>
              <a:off x="3823986" y="1681800"/>
              <a:ext cx="340009" cy="382885"/>
            </a:xfrm>
            <a:custGeom>
              <a:avLst/>
              <a:gdLst/>
              <a:ahLst/>
              <a:cxnLst/>
              <a:rect l="l" t="t" r="r" b="b"/>
              <a:pathLst>
                <a:path w="168530" h="189782" extrusionOk="0">
                  <a:moveTo>
                    <a:pt x="54858" y="21252"/>
                  </a:moveTo>
                  <a:lnTo>
                    <a:pt x="54858" y="27676"/>
                  </a:lnTo>
                  <a:lnTo>
                    <a:pt x="143818" y="27676"/>
                  </a:lnTo>
                  <a:lnTo>
                    <a:pt x="143818" y="21252"/>
                  </a:lnTo>
                  <a:close/>
                  <a:moveTo>
                    <a:pt x="31136" y="28171"/>
                  </a:moveTo>
                  <a:cubicBezTo>
                    <a:pt x="33607" y="28171"/>
                    <a:pt x="36078" y="30642"/>
                    <a:pt x="36078" y="33607"/>
                  </a:cubicBezTo>
                  <a:cubicBezTo>
                    <a:pt x="36078" y="37067"/>
                    <a:pt x="33483" y="38796"/>
                    <a:pt x="30889" y="38796"/>
                  </a:cubicBezTo>
                  <a:cubicBezTo>
                    <a:pt x="28294" y="38796"/>
                    <a:pt x="25699" y="37067"/>
                    <a:pt x="25699" y="33607"/>
                  </a:cubicBezTo>
                  <a:cubicBezTo>
                    <a:pt x="25699" y="30642"/>
                    <a:pt x="28171" y="28171"/>
                    <a:pt x="31136" y="28171"/>
                  </a:cubicBezTo>
                  <a:close/>
                  <a:moveTo>
                    <a:pt x="31082" y="22148"/>
                  </a:moveTo>
                  <a:cubicBezTo>
                    <a:pt x="28176" y="22148"/>
                    <a:pt x="25185" y="23249"/>
                    <a:pt x="22734" y="25700"/>
                  </a:cubicBezTo>
                  <a:cubicBezTo>
                    <a:pt x="15815" y="32619"/>
                    <a:pt x="20757" y="44974"/>
                    <a:pt x="31136" y="44974"/>
                  </a:cubicBezTo>
                  <a:cubicBezTo>
                    <a:pt x="37067" y="44974"/>
                    <a:pt x="42503" y="40032"/>
                    <a:pt x="42503" y="33607"/>
                  </a:cubicBezTo>
                  <a:cubicBezTo>
                    <a:pt x="42503" y="26660"/>
                    <a:pt x="36967" y="22148"/>
                    <a:pt x="31082" y="22148"/>
                  </a:cubicBezTo>
                  <a:close/>
                  <a:moveTo>
                    <a:pt x="54858" y="40032"/>
                  </a:moveTo>
                  <a:lnTo>
                    <a:pt x="54858" y="45963"/>
                  </a:lnTo>
                  <a:lnTo>
                    <a:pt x="143818" y="45963"/>
                  </a:lnTo>
                  <a:lnTo>
                    <a:pt x="143818" y="40032"/>
                  </a:lnTo>
                  <a:close/>
                  <a:moveTo>
                    <a:pt x="154455" y="6383"/>
                  </a:moveTo>
                  <a:cubicBezTo>
                    <a:pt x="158587" y="6383"/>
                    <a:pt x="162104" y="10165"/>
                    <a:pt x="162104" y="14827"/>
                  </a:cubicBezTo>
                  <a:lnTo>
                    <a:pt x="162104" y="52388"/>
                  </a:lnTo>
                  <a:cubicBezTo>
                    <a:pt x="162104" y="57330"/>
                    <a:pt x="158150" y="61283"/>
                    <a:pt x="153702" y="61283"/>
                  </a:cubicBezTo>
                  <a:lnTo>
                    <a:pt x="14827" y="61283"/>
                  </a:lnTo>
                  <a:cubicBezTo>
                    <a:pt x="9884" y="61283"/>
                    <a:pt x="6425" y="57330"/>
                    <a:pt x="6425" y="52388"/>
                  </a:cubicBezTo>
                  <a:lnTo>
                    <a:pt x="6425" y="14827"/>
                  </a:lnTo>
                  <a:cubicBezTo>
                    <a:pt x="6425" y="10165"/>
                    <a:pt x="9502" y="6383"/>
                    <a:pt x="13999" y="6383"/>
                  </a:cubicBezTo>
                  <a:cubicBezTo>
                    <a:pt x="14270" y="6383"/>
                    <a:pt x="14546" y="6397"/>
                    <a:pt x="14827" y="6425"/>
                  </a:cubicBezTo>
                  <a:lnTo>
                    <a:pt x="153702" y="6425"/>
                  </a:lnTo>
                  <a:cubicBezTo>
                    <a:pt x="153955" y="6397"/>
                    <a:pt x="154206" y="6383"/>
                    <a:pt x="154455" y="6383"/>
                  </a:cubicBezTo>
                  <a:close/>
                  <a:moveTo>
                    <a:pt x="54858" y="82535"/>
                  </a:moveTo>
                  <a:lnTo>
                    <a:pt x="54858" y="88960"/>
                  </a:lnTo>
                  <a:lnTo>
                    <a:pt x="143818" y="88960"/>
                  </a:lnTo>
                  <a:lnTo>
                    <a:pt x="143818" y="82535"/>
                  </a:lnTo>
                  <a:close/>
                  <a:moveTo>
                    <a:pt x="31136" y="89454"/>
                  </a:moveTo>
                  <a:cubicBezTo>
                    <a:pt x="33607" y="89454"/>
                    <a:pt x="36078" y="91925"/>
                    <a:pt x="36078" y="94891"/>
                  </a:cubicBezTo>
                  <a:cubicBezTo>
                    <a:pt x="36078" y="97882"/>
                    <a:pt x="33619" y="99980"/>
                    <a:pt x="30956" y="99980"/>
                  </a:cubicBezTo>
                  <a:cubicBezTo>
                    <a:pt x="29659" y="99980"/>
                    <a:pt x="28315" y="99483"/>
                    <a:pt x="27182" y="98350"/>
                  </a:cubicBezTo>
                  <a:cubicBezTo>
                    <a:pt x="23723" y="95385"/>
                    <a:pt x="26194" y="89454"/>
                    <a:pt x="31136" y="89454"/>
                  </a:cubicBezTo>
                  <a:close/>
                  <a:moveTo>
                    <a:pt x="30783" y="83280"/>
                  </a:moveTo>
                  <a:cubicBezTo>
                    <a:pt x="27972" y="83280"/>
                    <a:pt x="25101" y="84280"/>
                    <a:pt x="22734" y="86489"/>
                  </a:cubicBezTo>
                  <a:cubicBezTo>
                    <a:pt x="15815" y="93902"/>
                    <a:pt x="20757" y="106258"/>
                    <a:pt x="31136" y="106258"/>
                  </a:cubicBezTo>
                  <a:cubicBezTo>
                    <a:pt x="37067" y="106258"/>
                    <a:pt x="42503" y="101315"/>
                    <a:pt x="42503" y="94891"/>
                  </a:cubicBezTo>
                  <a:cubicBezTo>
                    <a:pt x="42503" y="87826"/>
                    <a:pt x="36778" y="83280"/>
                    <a:pt x="30783" y="83280"/>
                  </a:cubicBezTo>
                  <a:close/>
                  <a:moveTo>
                    <a:pt x="54858" y="100821"/>
                  </a:moveTo>
                  <a:lnTo>
                    <a:pt x="54858" y="107246"/>
                  </a:lnTo>
                  <a:lnTo>
                    <a:pt x="143818" y="107246"/>
                  </a:lnTo>
                  <a:lnTo>
                    <a:pt x="143818" y="100821"/>
                  </a:lnTo>
                  <a:close/>
                  <a:moveTo>
                    <a:pt x="153702" y="67214"/>
                  </a:moveTo>
                  <a:cubicBezTo>
                    <a:pt x="158150" y="67214"/>
                    <a:pt x="162104" y="71168"/>
                    <a:pt x="162104" y="76110"/>
                  </a:cubicBezTo>
                  <a:lnTo>
                    <a:pt x="162104" y="113671"/>
                  </a:lnTo>
                  <a:cubicBezTo>
                    <a:pt x="162104" y="118613"/>
                    <a:pt x="158150" y="122073"/>
                    <a:pt x="153702" y="122073"/>
                  </a:cubicBezTo>
                  <a:lnTo>
                    <a:pt x="14827" y="122073"/>
                  </a:lnTo>
                  <a:cubicBezTo>
                    <a:pt x="9884" y="122073"/>
                    <a:pt x="6425" y="118613"/>
                    <a:pt x="6425" y="113671"/>
                  </a:cubicBezTo>
                  <a:lnTo>
                    <a:pt x="6425" y="76110"/>
                  </a:lnTo>
                  <a:cubicBezTo>
                    <a:pt x="6425" y="71168"/>
                    <a:pt x="9884" y="67214"/>
                    <a:pt x="14827" y="67214"/>
                  </a:cubicBezTo>
                  <a:close/>
                  <a:moveTo>
                    <a:pt x="54858" y="143819"/>
                  </a:moveTo>
                  <a:lnTo>
                    <a:pt x="54858" y="149749"/>
                  </a:lnTo>
                  <a:lnTo>
                    <a:pt x="143818" y="149749"/>
                  </a:lnTo>
                  <a:lnTo>
                    <a:pt x="143818" y="143819"/>
                  </a:lnTo>
                  <a:close/>
                  <a:moveTo>
                    <a:pt x="31136" y="150738"/>
                  </a:moveTo>
                  <a:cubicBezTo>
                    <a:pt x="33607" y="150738"/>
                    <a:pt x="36078" y="153209"/>
                    <a:pt x="36078" y="156174"/>
                  </a:cubicBezTo>
                  <a:cubicBezTo>
                    <a:pt x="36078" y="159166"/>
                    <a:pt x="33619" y="161263"/>
                    <a:pt x="30956" y="161263"/>
                  </a:cubicBezTo>
                  <a:cubicBezTo>
                    <a:pt x="29659" y="161263"/>
                    <a:pt x="28315" y="160766"/>
                    <a:pt x="27182" y="159634"/>
                  </a:cubicBezTo>
                  <a:cubicBezTo>
                    <a:pt x="23723" y="156174"/>
                    <a:pt x="26194" y="150738"/>
                    <a:pt x="31136" y="150738"/>
                  </a:cubicBezTo>
                  <a:close/>
                  <a:moveTo>
                    <a:pt x="30783" y="144563"/>
                  </a:moveTo>
                  <a:cubicBezTo>
                    <a:pt x="27972" y="144563"/>
                    <a:pt x="25101" y="145563"/>
                    <a:pt x="22734" y="147772"/>
                  </a:cubicBezTo>
                  <a:cubicBezTo>
                    <a:pt x="15815" y="155186"/>
                    <a:pt x="20757" y="167541"/>
                    <a:pt x="31136" y="167541"/>
                  </a:cubicBezTo>
                  <a:cubicBezTo>
                    <a:pt x="37067" y="167541"/>
                    <a:pt x="42503" y="162105"/>
                    <a:pt x="42503" y="156174"/>
                  </a:cubicBezTo>
                  <a:cubicBezTo>
                    <a:pt x="42503" y="149109"/>
                    <a:pt x="36778" y="144563"/>
                    <a:pt x="30783" y="144563"/>
                  </a:cubicBezTo>
                  <a:close/>
                  <a:moveTo>
                    <a:pt x="54858" y="162105"/>
                  </a:moveTo>
                  <a:lnTo>
                    <a:pt x="54858" y="168035"/>
                  </a:lnTo>
                  <a:lnTo>
                    <a:pt x="143818" y="168035"/>
                  </a:lnTo>
                  <a:lnTo>
                    <a:pt x="143818" y="162105"/>
                  </a:lnTo>
                  <a:close/>
                  <a:moveTo>
                    <a:pt x="153702" y="128498"/>
                  </a:moveTo>
                  <a:cubicBezTo>
                    <a:pt x="158150" y="128498"/>
                    <a:pt x="162104" y="132451"/>
                    <a:pt x="162104" y="136899"/>
                  </a:cubicBezTo>
                  <a:lnTo>
                    <a:pt x="162104" y="174954"/>
                  </a:lnTo>
                  <a:cubicBezTo>
                    <a:pt x="162104" y="179402"/>
                    <a:pt x="158150" y="183356"/>
                    <a:pt x="153702" y="183356"/>
                  </a:cubicBezTo>
                  <a:lnTo>
                    <a:pt x="14827" y="183356"/>
                  </a:lnTo>
                  <a:cubicBezTo>
                    <a:pt x="9884" y="183356"/>
                    <a:pt x="6425" y="179402"/>
                    <a:pt x="6425" y="174954"/>
                  </a:cubicBezTo>
                  <a:lnTo>
                    <a:pt x="6425" y="136899"/>
                  </a:lnTo>
                  <a:cubicBezTo>
                    <a:pt x="5931" y="132451"/>
                    <a:pt x="9884" y="128498"/>
                    <a:pt x="14827" y="128498"/>
                  </a:cubicBezTo>
                  <a:close/>
                  <a:moveTo>
                    <a:pt x="14827" y="0"/>
                  </a:moveTo>
                  <a:cubicBezTo>
                    <a:pt x="6425" y="0"/>
                    <a:pt x="0" y="6425"/>
                    <a:pt x="0" y="14827"/>
                  </a:cubicBezTo>
                  <a:lnTo>
                    <a:pt x="0" y="52388"/>
                  </a:lnTo>
                  <a:cubicBezTo>
                    <a:pt x="0" y="57330"/>
                    <a:pt x="1977" y="61283"/>
                    <a:pt x="5931" y="64249"/>
                  </a:cubicBezTo>
                  <a:cubicBezTo>
                    <a:pt x="1977" y="67214"/>
                    <a:pt x="0" y="71168"/>
                    <a:pt x="0" y="76110"/>
                  </a:cubicBezTo>
                  <a:lnTo>
                    <a:pt x="0" y="113671"/>
                  </a:lnTo>
                  <a:cubicBezTo>
                    <a:pt x="0" y="118119"/>
                    <a:pt x="1977" y="122567"/>
                    <a:pt x="5931" y="125532"/>
                  </a:cubicBezTo>
                  <a:cubicBezTo>
                    <a:pt x="1977" y="128003"/>
                    <a:pt x="0" y="132451"/>
                    <a:pt x="0" y="136899"/>
                  </a:cubicBezTo>
                  <a:lnTo>
                    <a:pt x="0" y="174954"/>
                  </a:lnTo>
                  <a:cubicBezTo>
                    <a:pt x="0" y="182862"/>
                    <a:pt x="6425" y="189781"/>
                    <a:pt x="14827" y="189781"/>
                  </a:cubicBezTo>
                  <a:lnTo>
                    <a:pt x="153702" y="189781"/>
                  </a:lnTo>
                  <a:cubicBezTo>
                    <a:pt x="161610" y="189781"/>
                    <a:pt x="168529" y="182862"/>
                    <a:pt x="168529" y="174954"/>
                  </a:cubicBezTo>
                  <a:lnTo>
                    <a:pt x="168529" y="136899"/>
                  </a:lnTo>
                  <a:cubicBezTo>
                    <a:pt x="168529" y="132451"/>
                    <a:pt x="166058" y="128003"/>
                    <a:pt x="162598" y="125532"/>
                  </a:cubicBezTo>
                  <a:cubicBezTo>
                    <a:pt x="166058" y="122567"/>
                    <a:pt x="168529" y="118119"/>
                    <a:pt x="168529" y="113671"/>
                  </a:cubicBezTo>
                  <a:lnTo>
                    <a:pt x="168529" y="76110"/>
                  </a:lnTo>
                  <a:cubicBezTo>
                    <a:pt x="168529" y="71168"/>
                    <a:pt x="166058" y="67214"/>
                    <a:pt x="162598" y="64249"/>
                  </a:cubicBezTo>
                  <a:cubicBezTo>
                    <a:pt x="166058" y="61283"/>
                    <a:pt x="168529" y="57330"/>
                    <a:pt x="168529" y="52388"/>
                  </a:cubicBezTo>
                  <a:lnTo>
                    <a:pt x="168529" y="14827"/>
                  </a:lnTo>
                  <a:cubicBezTo>
                    <a:pt x="168529" y="6425"/>
                    <a:pt x="161610" y="0"/>
                    <a:pt x="153702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>
                <a:buSzPts val="1400"/>
              </a:pPr>
              <a:endParaRPr sz="1800" dirty="0"/>
            </a:p>
          </p:txBody>
        </p:sp>
      </p:grpSp>
      <p:cxnSp>
        <p:nvCxnSpPr>
          <p:cNvPr id="36" name="Google Shape;7006;p585">
            <a:extLst>
              <a:ext uri="{FF2B5EF4-FFF2-40B4-BE49-F238E27FC236}">
                <a16:creationId xmlns:a16="http://schemas.microsoft.com/office/drawing/2014/main" id="{114E14DA-4925-7273-E667-B240F51DCAF1}"/>
              </a:ext>
            </a:extLst>
          </p:cNvPr>
          <p:cNvCxnSpPr>
            <a:cxnSpLocks/>
          </p:cNvCxnSpPr>
          <p:nvPr/>
        </p:nvCxnSpPr>
        <p:spPr>
          <a:xfrm>
            <a:off x="2659166" y="2347142"/>
            <a:ext cx="5488" cy="1468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7051;p585">
            <a:extLst>
              <a:ext uri="{FF2B5EF4-FFF2-40B4-BE49-F238E27FC236}">
                <a16:creationId xmlns:a16="http://schemas.microsoft.com/office/drawing/2014/main" id="{D7DC6788-F4BE-98F9-ECA5-DC5A7A405297}"/>
              </a:ext>
            </a:extLst>
          </p:cNvPr>
          <p:cNvSpPr txBox="1"/>
          <p:nvPr/>
        </p:nvSpPr>
        <p:spPr>
          <a:xfrm>
            <a:off x="2028083" y="2829719"/>
            <a:ext cx="1213453" cy="27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50TB Storage</a:t>
            </a:r>
          </a:p>
          <a:p>
            <a:pPr algn="ctr"/>
            <a:r>
              <a:rPr lang="en" sz="900" dirty="0"/>
              <a:t>(8 CPU/128 RAM)</a:t>
            </a:r>
          </a:p>
          <a:p>
            <a:pPr algn="ctr"/>
            <a:endParaRPr sz="900" dirty="0"/>
          </a:p>
        </p:txBody>
      </p:sp>
      <p:cxnSp>
        <p:nvCxnSpPr>
          <p:cNvPr id="39" name="Google Shape;7006;p585">
            <a:extLst>
              <a:ext uri="{FF2B5EF4-FFF2-40B4-BE49-F238E27FC236}">
                <a16:creationId xmlns:a16="http://schemas.microsoft.com/office/drawing/2014/main" id="{35111BC9-9922-8E3E-405E-1921AB9D6356}"/>
              </a:ext>
            </a:extLst>
          </p:cNvPr>
          <p:cNvCxnSpPr>
            <a:cxnSpLocks/>
            <a:stCxn id="31" idx="3"/>
            <a:endCxn id="48" idx="1"/>
          </p:cNvCxnSpPr>
          <p:nvPr/>
        </p:nvCxnSpPr>
        <p:spPr>
          <a:xfrm flipV="1">
            <a:off x="3229337" y="1395075"/>
            <a:ext cx="1179040" cy="51591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D415078-1D86-4783-D125-B84F4580B48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221" y="2338982"/>
            <a:ext cx="332633" cy="426169"/>
          </a:xfrm>
          <a:prstGeom prst="rect">
            <a:avLst/>
          </a:prstGeom>
        </p:spPr>
      </p:pic>
      <p:sp>
        <p:nvSpPr>
          <p:cNvPr id="41" name="Google Shape;7051;p585">
            <a:extLst>
              <a:ext uri="{FF2B5EF4-FFF2-40B4-BE49-F238E27FC236}">
                <a16:creationId xmlns:a16="http://schemas.microsoft.com/office/drawing/2014/main" id="{35EE2402-436E-E327-A410-7B363B9D0E5C}"/>
              </a:ext>
            </a:extLst>
          </p:cNvPr>
          <p:cNvSpPr txBox="1"/>
          <p:nvPr/>
        </p:nvSpPr>
        <p:spPr>
          <a:xfrm>
            <a:off x="4222811" y="2697380"/>
            <a:ext cx="1213453" cy="40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HEDW_MSK</a:t>
            </a:r>
          </a:p>
          <a:p>
            <a:pPr algn="ctr"/>
            <a:r>
              <a:rPr lang="en" sz="900" dirty="0"/>
              <a:t>Masked VDB</a:t>
            </a:r>
            <a:endParaRPr sz="900" dirty="0"/>
          </a:p>
        </p:txBody>
      </p:sp>
      <p:sp>
        <p:nvSpPr>
          <p:cNvPr id="43" name="Google Shape;1128;p7">
            <a:extLst>
              <a:ext uri="{FF2B5EF4-FFF2-40B4-BE49-F238E27FC236}">
                <a16:creationId xmlns:a16="http://schemas.microsoft.com/office/drawing/2014/main" id="{A1E2134B-23A3-287D-51AB-38F1EAF7E91A}"/>
              </a:ext>
            </a:extLst>
          </p:cNvPr>
          <p:cNvSpPr/>
          <p:nvPr/>
        </p:nvSpPr>
        <p:spPr>
          <a:xfrm>
            <a:off x="4416405" y="2275103"/>
            <a:ext cx="881937" cy="825258"/>
          </a:xfrm>
          <a:prstGeom prst="roundRect">
            <a:avLst>
              <a:gd name="adj" fmla="val 23070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SzPts val="1900"/>
            </a:pPr>
            <a:endParaRPr sz="2400" dirty="0"/>
          </a:p>
        </p:txBody>
      </p:sp>
      <p:cxnSp>
        <p:nvCxnSpPr>
          <p:cNvPr id="45" name="Google Shape;7006;p585">
            <a:extLst>
              <a:ext uri="{FF2B5EF4-FFF2-40B4-BE49-F238E27FC236}">
                <a16:creationId xmlns:a16="http://schemas.microsoft.com/office/drawing/2014/main" id="{84BD7250-E5EF-6AD2-3130-F837870C5AFD}"/>
              </a:ext>
            </a:extLst>
          </p:cNvPr>
          <p:cNvCxnSpPr>
            <a:cxnSpLocks/>
            <a:stCxn id="31" idx="3"/>
            <a:endCxn id="43" idx="1"/>
          </p:cNvCxnSpPr>
          <p:nvPr/>
        </p:nvCxnSpPr>
        <p:spPr>
          <a:xfrm>
            <a:off x="3229337" y="1910985"/>
            <a:ext cx="1187068" cy="776747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31F6B3F4-A338-9F29-4CAA-B1CAF081A7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193" y="1046325"/>
            <a:ext cx="332633" cy="426169"/>
          </a:xfrm>
          <a:prstGeom prst="rect">
            <a:avLst/>
          </a:prstGeom>
        </p:spPr>
      </p:pic>
      <p:sp>
        <p:nvSpPr>
          <p:cNvPr id="47" name="Google Shape;7051;p585">
            <a:extLst>
              <a:ext uri="{FF2B5EF4-FFF2-40B4-BE49-F238E27FC236}">
                <a16:creationId xmlns:a16="http://schemas.microsoft.com/office/drawing/2014/main" id="{230178DE-ECFD-EE67-B7EF-3358190771DD}"/>
              </a:ext>
            </a:extLst>
          </p:cNvPr>
          <p:cNvSpPr txBox="1"/>
          <p:nvPr/>
        </p:nvSpPr>
        <p:spPr>
          <a:xfrm>
            <a:off x="4214783" y="1404723"/>
            <a:ext cx="1213453" cy="40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HEDW_SRC</a:t>
            </a:r>
          </a:p>
          <a:p>
            <a:pPr algn="ctr"/>
            <a:r>
              <a:rPr lang="en" sz="900" dirty="0"/>
              <a:t>Masked VDB</a:t>
            </a:r>
            <a:endParaRPr sz="900" dirty="0"/>
          </a:p>
        </p:txBody>
      </p:sp>
      <p:sp>
        <p:nvSpPr>
          <p:cNvPr id="48" name="Google Shape;1128;p7">
            <a:extLst>
              <a:ext uri="{FF2B5EF4-FFF2-40B4-BE49-F238E27FC236}">
                <a16:creationId xmlns:a16="http://schemas.microsoft.com/office/drawing/2014/main" id="{8EC6A235-FEED-B00D-E5AD-6E8B23BD829D}"/>
              </a:ext>
            </a:extLst>
          </p:cNvPr>
          <p:cNvSpPr/>
          <p:nvPr/>
        </p:nvSpPr>
        <p:spPr>
          <a:xfrm>
            <a:off x="4408377" y="982446"/>
            <a:ext cx="881937" cy="825258"/>
          </a:xfrm>
          <a:prstGeom prst="roundRect">
            <a:avLst>
              <a:gd name="adj" fmla="val 23070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SzPts val="1900"/>
            </a:pPr>
            <a:endParaRPr sz="2400" dirty="0"/>
          </a:p>
        </p:txBody>
      </p:sp>
      <p:sp>
        <p:nvSpPr>
          <p:cNvPr id="49" name="Google Shape;7051;p585">
            <a:extLst>
              <a:ext uri="{FF2B5EF4-FFF2-40B4-BE49-F238E27FC236}">
                <a16:creationId xmlns:a16="http://schemas.microsoft.com/office/drawing/2014/main" id="{792547AC-F96D-0A3E-784C-48C11D662E6C}"/>
              </a:ext>
            </a:extLst>
          </p:cNvPr>
          <p:cNvSpPr txBox="1"/>
          <p:nvPr/>
        </p:nvSpPr>
        <p:spPr>
          <a:xfrm>
            <a:off x="4246845" y="1748325"/>
            <a:ext cx="1187068" cy="27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(8 CPU/128 RAM)</a:t>
            </a:r>
          </a:p>
          <a:p>
            <a:pPr algn="ctr"/>
            <a:endParaRPr sz="1100" dirty="0"/>
          </a:p>
        </p:txBody>
      </p:sp>
      <p:grpSp>
        <p:nvGrpSpPr>
          <p:cNvPr id="50" name="Google Shape;2587;p120">
            <a:extLst>
              <a:ext uri="{FF2B5EF4-FFF2-40B4-BE49-F238E27FC236}">
                <a16:creationId xmlns:a16="http://schemas.microsoft.com/office/drawing/2014/main" id="{B04FF40B-56BC-5741-2748-7DE5B93229A5}"/>
              </a:ext>
            </a:extLst>
          </p:cNvPr>
          <p:cNvGrpSpPr/>
          <p:nvPr/>
        </p:nvGrpSpPr>
        <p:grpSpPr>
          <a:xfrm>
            <a:off x="6670779" y="5294609"/>
            <a:ext cx="1574003" cy="414087"/>
            <a:chOff x="2524512" y="4514530"/>
            <a:chExt cx="1769806" cy="465599"/>
          </a:xfrm>
        </p:grpSpPr>
        <p:grpSp>
          <p:nvGrpSpPr>
            <p:cNvPr id="51" name="Google Shape;2588;p120">
              <a:extLst>
                <a:ext uri="{FF2B5EF4-FFF2-40B4-BE49-F238E27FC236}">
                  <a16:creationId xmlns:a16="http://schemas.microsoft.com/office/drawing/2014/main" id="{7B1B7DE3-CA6D-CAB5-9364-C128A756570A}"/>
                </a:ext>
              </a:extLst>
            </p:cNvPr>
            <p:cNvGrpSpPr/>
            <p:nvPr/>
          </p:nvGrpSpPr>
          <p:grpSpPr>
            <a:xfrm>
              <a:off x="2587410" y="4514530"/>
              <a:ext cx="1644012" cy="465599"/>
              <a:chOff x="2587410" y="4514530"/>
              <a:chExt cx="1644012" cy="465599"/>
            </a:xfrm>
          </p:grpSpPr>
          <p:sp>
            <p:nvSpPr>
              <p:cNvPr id="53" name="Google Shape;2589;p120">
                <a:extLst>
                  <a:ext uri="{FF2B5EF4-FFF2-40B4-BE49-F238E27FC236}">
                    <a16:creationId xmlns:a16="http://schemas.microsoft.com/office/drawing/2014/main" id="{11EA6CF8-0085-44A9-2294-B525901A1AA0}"/>
                  </a:ext>
                </a:extLst>
              </p:cNvPr>
              <p:cNvSpPr/>
              <p:nvPr/>
            </p:nvSpPr>
            <p:spPr>
              <a:xfrm>
                <a:off x="2587410" y="4514530"/>
                <a:ext cx="1644012" cy="465599"/>
              </a:xfrm>
              <a:custGeom>
                <a:avLst/>
                <a:gdLst/>
                <a:ahLst/>
                <a:cxnLst/>
                <a:rect l="l" t="t" r="r" b="b"/>
                <a:pathLst>
                  <a:path w="276669" h="119869" extrusionOk="0">
                    <a:moveTo>
                      <a:pt x="0" y="0"/>
                    </a:moveTo>
                    <a:lnTo>
                      <a:pt x="0" y="119869"/>
                    </a:lnTo>
                    <a:lnTo>
                      <a:pt x="276669" y="119869"/>
                    </a:lnTo>
                    <a:lnTo>
                      <a:pt x="27666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" name="Google Shape;2590;p120">
                <a:extLst>
                  <a:ext uri="{FF2B5EF4-FFF2-40B4-BE49-F238E27FC236}">
                    <a16:creationId xmlns:a16="http://schemas.microsoft.com/office/drawing/2014/main" id="{41C43606-9CBA-E1A6-6E9D-2A4B93EBBD80}"/>
                  </a:ext>
                </a:extLst>
              </p:cNvPr>
              <p:cNvGrpSpPr/>
              <p:nvPr/>
            </p:nvGrpSpPr>
            <p:grpSpPr>
              <a:xfrm>
                <a:off x="2643618" y="4646032"/>
                <a:ext cx="781352" cy="173717"/>
                <a:chOff x="798025" y="2188000"/>
                <a:chExt cx="6008600" cy="1327100"/>
              </a:xfrm>
            </p:grpSpPr>
            <p:sp>
              <p:nvSpPr>
                <p:cNvPr id="56" name="Google Shape;2591;p120">
                  <a:extLst>
                    <a:ext uri="{FF2B5EF4-FFF2-40B4-BE49-F238E27FC236}">
                      <a16:creationId xmlns:a16="http://schemas.microsoft.com/office/drawing/2014/main" id="{A46CA789-278A-A667-6FB3-66913580BDC2}"/>
                    </a:ext>
                  </a:extLst>
                </p:cNvPr>
                <p:cNvSpPr/>
                <p:nvPr/>
              </p:nvSpPr>
              <p:spPr>
                <a:xfrm>
                  <a:off x="3884675" y="2637975"/>
                  <a:ext cx="511375" cy="6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55" h="26298" extrusionOk="0">
                      <a:moveTo>
                        <a:pt x="8036" y="3653"/>
                      </a:moveTo>
                      <a:cubicBezTo>
                        <a:pt x="12740" y="3653"/>
                        <a:pt x="16802" y="8035"/>
                        <a:pt x="16802" y="13149"/>
                      </a:cubicBezTo>
                      <a:cubicBezTo>
                        <a:pt x="16802" y="18262"/>
                        <a:pt x="12244" y="22645"/>
                        <a:pt x="8036" y="22645"/>
                      </a:cubicBezTo>
                      <a:lnTo>
                        <a:pt x="4018" y="22645"/>
                      </a:lnTo>
                      <a:cubicBezTo>
                        <a:pt x="3814" y="22645"/>
                        <a:pt x="3653" y="22484"/>
                        <a:pt x="3653" y="22280"/>
                      </a:cubicBezTo>
                      <a:lnTo>
                        <a:pt x="3653" y="4018"/>
                      </a:lnTo>
                      <a:cubicBezTo>
                        <a:pt x="3653" y="3828"/>
                        <a:pt x="3814" y="3653"/>
                        <a:pt x="4018" y="3653"/>
                      </a:cubicBezTo>
                      <a:close/>
                      <a:moveTo>
                        <a:pt x="366" y="0"/>
                      </a:moveTo>
                      <a:cubicBezTo>
                        <a:pt x="161" y="0"/>
                        <a:pt x="1" y="176"/>
                        <a:pt x="1" y="365"/>
                      </a:cubicBezTo>
                      <a:lnTo>
                        <a:pt x="1" y="25932"/>
                      </a:lnTo>
                      <a:cubicBezTo>
                        <a:pt x="1" y="26137"/>
                        <a:pt x="161" y="26297"/>
                        <a:pt x="366" y="26297"/>
                      </a:cubicBezTo>
                      <a:lnTo>
                        <a:pt x="8036" y="26297"/>
                      </a:lnTo>
                      <a:cubicBezTo>
                        <a:pt x="14420" y="26297"/>
                        <a:pt x="20454" y="21184"/>
                        <a:pt x="20454" y="13149"/>
                      </a:cubicBezTo>
                      <a:cubicBezTo>
                        <a:pt x="20454" y="6370"/>
                        <a:pt x="16159" y="1666"/>
                        <a:pt x="10973" y="365"/>
                      </a:cubicBezTo>
                      <a:cubicBezTo>
                        <a:pt x="10008" y="132"/>
                        <a:pt x="9015" y="0"/>
                        <a:pt x="80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2592;p120">
                  <a:extLst>
                    <a:ext uri="{FF2B5EF4-FFF2-40B4-BE49-F238E27FC236}">
                      <a16:creationId xmlns:a16="http://schemas.microsoft.com/office/drawing/2014/main" id="{AC3DE58D-EF6B-99CF-99BC-93ECCBA4B5A7}"/>
                    </a:ext>
                  </a:extLst>
                </p:cNvPr>
                <p:cNvSpPr/>
                <p:nvPr/>
              </p:nvSpPr>
              <p:spPr>
                <a:xfrm>
                  <a:off x="4934750" y="2637975"/>
                  <a:ext cx="199450" cy="6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8" h="26298" extrusionOk="0">
                      <a:moveTo>
                        <a:pt x="366" y="0"/>
                      </a:moveTo>
                      <a:cubicBezTo>
                        <a:pt x="161" y="0"/>
                        <a:pt x="0" y="176"/>
                        <a:pt x="0" y="365"/>
                      </a:cubicBezTo>
                      <a:lnTo>
                        <a:pt x="0" y="21184"/>
                      </a:lnTo>
                      <a:cubicBezTo>
                        <a:pt x="0" y="21184"/>
                        <a:pt x="0" y="26297"/>
                        <a:pt x="5114" y="26297"/>
                      </a:cubicBezTo>
                      <a:cubicBezTo>
                        <a:pt x="6078" y="26297"/>
                        <a:pt x="7174" y="25917"/>
                        <a:pt x="7714" y="25698"/>
                      </a:cubicBezTo>
                      <a:cubicBezTo>
                        <a:pt x="7890" y="25625"/>
                        <a:pt x="7977" y="25435"/>
                        <a:pt x="7919" y="25245"/>
                      </a:cubicBezTo>
                      <a:lnTo>
                        <a:pt x="7042" y="22601"/>
                      </a:lnTo>
                      <a:cubicBezTo>
                        <a:pt x="6990" y="22446"/>
                        <a:pt x="6835" y="22348"/>
                        <a:pt x="6679" y="22348"/>
                      </a:cubicBezTo>
                      <a:cubicBezTo>
                        <a:pt x="6659" y="22348"/>
                        <a:pt x="6639" y="22349"/>
                        <a:pt x="6619" y="22353"/>
                      </a:cubicBezTo>
                      <a:cubicBezTo>
                        <a:pt x="6136" y="22470"/>
                        <a:pt x="5274" y="22645"/>
                        <a:pt x="5114" y="22645"/>
                      </a:cubicBezTo>
                      <a:cubicBezTo>
                        <a:pt x="3653" y="22645"/>
                        <a:pt x="3653" y="21184"/>
                        <a:pt x="3653" y="21184"/>
                      </a:cubicBezTo>
                      <a:lnTo>
                        <a:pt x="3653" y="365"/>
                      </a:lnTo>
                      <a:cubicBezTo>
                        <a:pt x="3653" y="176"/>
                        <a:pt x="3477" y="0"/>
                        <a:pt x="328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2593;p120">
                  <a:extLst>
                    <a:ext uri="{FF2B5EF4-FFF2-40B4-BE49-F238E27FC236}">
                      <a16:creationId xmlns:a16="http://schemas.microsoft.com/office/drawing/2014/main" id="{006A7D18-FF2A-22DD-5D70-9DBC5B584663}"/>
                    </a:ext>
                  </a:extLst>
                </p:cNvPr>
                <p:cNvSpPr/>
                <p:nvPr/>
              </p:nvSpPr>
              <p:spPr>
                <a:xfrm>
                  <a:off x="6213100" y="2857100"/>
                  <a:ext cx="91325" cy="43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3" h="17533" extrusionOk="0">
                      <a:moveTo>
                        <a:pt x="365" y="1"/>
                      </a:moveTo>
                      <a:cubicBezTo>
                        <a:pt x="161" y="1"/>
                        <a:pt x="0" y="176"/>
                        <a:pt x="0" y="366"/>
                      </a:cubicBezTo>
                      <a:lnTo>
                        <a:pt x="0" y="17167"/>
                      </a:lnTo>
                      <a:cubicBezTo>
                        <a:pt x="0" y="17372"/>
                        <a:pt x="161" y="17532"/>
                        <a:pt x="365" y="17532"/>
                      </a:cubicBezTo>
                      <a:lnTo>
                        <a:pt x="3287" y="17532"/>
                      </a:lnTo>
                      <a:cubicBezTo>
                        <a:pt x="3477" y="17532"/>
                        <a:pt x="3653" y="17372"/>
                        <a:pt x="3653" y="17167"/>
                      </a:cubicBezTo>
                      <a:lnTo>
                        <a:pt x="3653" y="366"/>
                      </a:lnTo>
                      <a:cubicBezTo>
                        <a:pt x="3653" y="176"/>
                        <a:pt x="3477" y="1"/>
                        <a:pt x="32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2594;p120">
                  <a:extLst>
                    <a:ext uri="{FF2B5EF4-FFF2-40B4-BE49-F238E27FC236}">
                      <a16:creationId xmlns:a16="http://schemas.microsoft.com/office/drawing/2014/main" id="{70681AFE-0960-EA03-34EC-22363FCF5BCA}"/>
                    </a:ext>
                  </a:extLst>
                </p:cNvPr>
                <p:cNvSpPr/>
                <p:nvPr/>
              </p:nvSpPr>
              <p:spPr>
                <a:xfrm>
                  <a:off x="6213100" y="2637975"/>
                  <a:ext cx="106675" cy="9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68" extrusionOk="0">
                      <a:moveTo>
                        <a:pt x="1835" y="1"/>
                      </a:moveTo>
                      <a:cubicBezTo>
                        <a:pt x="897" y="1"/>
                        <a:pt x="0" y="733"/>
                        <a:pt x="0" y="1841"/>
                      </a:cubicBezTo>
                      <a:cubicBezTo>
                        <a:pt x="0" y="2849"/>
                        <a:pt x="804" y="3667"/>
                        <a:pt x="1826" y="3667"/>
                      </a:cubicBezTo>
                      <a:cubicBezTo>
                        <a:pt x="3448" y="3667"/>
                        <a:pt x="4266" y="1695"/>
                        <a:pt x="3112" y="541"/>
                      </a:cubicBezTo>
                      <a:cubicBezTo>
                        <a:pt x="2739" y="168"/>
                        <a:pt x="2282" y="1"/>
                        <a:pt x="18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2595;p120">
                  <a:extLst>
                    <a:ext uri="{FF2B5EF4-FFF2-40B4-BE49-F238E27FC236}">
                      <a16:creationId xmlns:a16="http://schemas.microsoft.com/office/drawing/2014/main" id="{FDC7876B-F223-B79C-EE20-5B7120FEEF53}"/>
                    </a:ext>
                  </a:extLst>
                </p:cNvPr>
                <p:cNvSpPr/>
                <p:nvPr/>
              </p:nvSpPr>
              <p:spPr>
                <a:xfrm>
                  <a:off x="4431450" y="2857100"/>
                  <a:ext cx="439400" cy="43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76" h="17533" extrusionOk="0">
                      <a:moveTo>
                        <a:pt x="8803" y="3650"/>
                      </a:moveTo>
                      <a:cubicBezTo>
                        <a:pt x="10585" y="3650"/>
                        <a:pt x="12367" y="4566"/>
                        <a:pt x="13310" y="6400"/>
                      </a:cubicBezTo>
                      <a:cubicBezTo>
                        <a:pt x="13452" y="6642"/>
                        <a:pt x="13274" y="6941"/>
                        <a:pt x="13007" y="6941"/>
                      </a:cubicBezTo>
                      <a:cubicBezTo>
                        <a:pt x="13001" y="6941"/>
                        <a:pt x="12995" y="6941"/>
                        <a:pt x="12988" y="6940"/>
                      </a:cubicBezTo>
                      <a:lnTo>
                        <a:pt x="4617" y="6940"/>
                      </a:lnTo>
                      <a:cubicBezTo>
                        <a:pt x="4611" y="6941"/>
                        <a:pt x="4604" y="6941"/>
                        <a:pt x="4598" y="6941"/>
                      </a:cubicBezTo>
                      <a:cubicBezTo>
                        <a:pt x="4331" y="6941"/>
                        <a:pt x="4153" y="6642"/>
                        <a:pt x="4296" y="6400"/>
                      </a:cubicBezTo>
                      <a:cubicBezTo>
                        <a:pt x="5238" y="4566"/>
                        <a:pt x="7020" y="3650"/>
                        <a:pt x="8803" y="3650"/>
                      </a:cubicBezTo>
                      <a:close/>
                      <a:moveTo>
                        <a:pt x="8810" y="1"/>
                      </a:moveTo>
                      <a:cubicBezTo>
                        <a:pt x="4062" y="1"/>
                        <a:pt x="44" y="3653"/>
                        <a:pt x="44" y="8767"/>
                      </a:cubicBezTo>
                      <a:cubicBezTo>
                        <a:pt x="1" y="13590"/>
                        <a:pt x="3902" y="17533"/>
                        <a:pt x="8730" y="17533"/>
                      </a:cubicBezTo>
                      <a:cubicBezTo>
                        <a:pt x="8757" y="17533"/>
                        <a:pt x="8783" y="17533"/>
                        <a:pt x="8810" y="17532"/>
                      </a:cubicBezTo>
                      <a:cubicBezTo>
                        <a:pt x="13558" y="17532"/>
                        <a:pt x="15384" y="14961"/>
                        <a:pt x="16407" y="13135"/>
                      </a:cubicBezTo>
                      <a:cubicBezTo>
                        <a:pt x="16524" y="12930"/>
                        <a:pt x="16422" y="12667"/>
                        <a:pt x="16202" y="12609"/>
                      </a:cubicBezTo>
                      <a:lnTo>
                        <a:pt x="13310" y="11688"/>
                      </a:lnTo>
                      <a:cubicBezTo>
                        <a:pt x="13277" y="11679"/>
                        <a:pt x="13243" y="11674"/>
                        <a:pt x="13210" y="11674"/>
                      </a:cubicBezTo>
                      <a:cubicBezTo>
                        <a:pt x="13095" y="11674"/>
                        <a:pt x="12983" y="11729"/>
                        <a:pt x="12915" y="11820"/>
                      </a:cubicBezTo>
                      <a:cubicBezTo>
                        <a:pt x="11983" y="13125"/>
                        <a:pt x="10488" y="13881"/>
                        <a:pt x="8900" y="13881"/>
                      </a:cubicBezTo>
                      <a:cubicBezTo>
                        <a:pt x="8870" y="13881"/>
                        <a:pt x="8840" y="13880"/>
                        <a:pt x="8810" y="13880"/>
                      </a:cubicBezTo>
                      <a:cubicBezTo>
                        <a:pt x="8786" y="13880"/>
                        <a:pt x="8763" y="13880"/>
                        <a:pt x="8739" y="13880"/>
                      </a:cubicBezTo>
                      <a:cubicBezTo>
                        <a:pt x="6693" y="13880"/>
                        <a:pt x="4856" y="12631"/>
                        <a:pt x="4076" y="10739"/>
                      </a:cubicBezTo>
                      <a:cubicBezTo>
                        <a:pt x="3989" y="10505"/>
                        <a:pt x="4164" y="10228"/>
                        <a:pt x="4427" y="10228"/>
                      </a:cubicBezTo>
                      <a:lnTo>
                        <a:pt x="17137" y="10228"/>
                      </a:lnTo>
                      <a:cubicBezTo>
                        <a:pt x="17313" y="10228"/>
                        <a:pt x="17473" y="10096"/>
                        <a:pt x="17503" y="9906"/>
                      </a:cubicBezTo>
                      <a:cubicBezTo>
                        <a:pt x="17546" y="9526"/>
                        <a:pt x="17561" y="9146"/>
                        <a:pt x="17576" y="8767"/>
                      </a:cubicBezTo>
                      <a:cubicBezTo>
                        <a:pt x="17576" y="3653"/>
                        <a:pt x="13558" y="1"/>
                        <a:pt x="88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2596;p120">
                  <a:extLst>
                    <a:ext uri="{FF2B5EF4-FFF2-40B4-BE49-F238E27FC236}">
                      <a16:creationId xmlns:a16="http://schemas.microsoft.com/office/drawing/2014/main" id="{8AFAD88B-5F23-502E-352F-5A0389437165}"/>
                    </a:ext>
                  </a:extLst>
                </p:cNvPr>
                <p:cNvSpPr/>
                <p:nvPr/>
              </p:nvSpPr>
              <p:spPr>
                <a:xfrm>
                  <a:off x="5199550" y="2857375"/>
                  <a:ext cx="438300" cy="65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2" h="26302" extrusionOk="0">
                      <a:moveTo>
                        <a:pt x="8724" y="3644"/>
                      </a:moveTo>
                      <a:cubicBezTo>
                        <a:pt x="11356" y="3644"/>
                        <a:pt x="13880" y="5685"/>
                        <a:pt x="13880" y="8770"/>
                      </a:cubicBezTo>
                      <a:cubicBezTo>
                        <a:pt x="13880" y="11590"/>
                        <a:pt x="11586" y="13884"/>
                        <a:pt x="8766" y="13884"/>
                      </a:cubicBezTo>
                      <a:cubicBezTo>
                        <a:pt x="4208" y="13884"/>
                        <a:pt x="1929" y="8376"/>
                        <a:pt x="5143" y="5147"/>
                      </a:cubicBezTo>
                      <a:cubicBezTo>
                        <a:pt x="6186" y="4109"/>
                        <a:pt x="7467" y="3644"/>
                        <a:pt x="8724" y="3644"/>
                      </a:cubicBezTo>
                      <a:close/>
                      <a:moveTo>
                        <a:pt x="8718" y="0"/>
                      </a:moveTo>
                      <a:cubicBezTo>
                        <a:pt x="6898" y="0"/>
                        <a:pt x="5129" y="568"/>
                        <a:pt x="3653" y="1641"/>
                      </a:cubicBezTo>
                      <a:lnTo>
                        <a:pt x="3653" y="370"/>
                      </a:lnTo>
                      <a:cubicBezTo>
                        <a:pt x="3653" y="165"/>
                        <a:pt x="3477" y="5"/>
                        <a:pt x="3288" y="5"/>
                      </a:cubicBezTo>
                      <a:lnTo>
                        <a:pt x="366" y="5"/>
                      </a:lnTo>
                      <a:cubicBezTo>
                        <a:pt x="161" y="5"/>
                        <a:pt x="0" y="165"/>
                        <a:pt x="0" y="370"/>
                      </a:cubicBezTo>
                      <a:lnTo>
                        <a:pt x="0" y="25936"/>
                      </a:lnTo>
                      <a:cubicBezTo>
                        <a:pt x="0" y="26126"/>
                        <a:pt x="161" y="26302"/>
                        <a:pt x="366" y="26302"/>
                      </a:cubicBezTo>
                      <a:lnTo>
                        <a:pt x="3288" y="26302"/>
                      </a:lnTo>
                      <a:cubicBezTo>
                        <a:pt x="3477" y="26302"/>
                        <a:pt x="3653" y="26126"/>
                        <a:pt x="3653" y="25936"/>
                      </a:cubicBezTo>
                      <a:lnTo>
                        <a:pt x="3653" y="15885"/>
                      </a:lnTo>
                      <a:cubicBezTo>
                        <a:pt x="5128" y="16952"/>
                        <a:pt x="6925" y="17536"/>
                        <a:pt x="8766" y="17536"/>
                      </a:cubicBezTo>
                      <a:cubicBezTo>
                        <a:pt x="13719" y="17536"/>
                        <a:pt x="17532" y="13767"/>
                        <a:pt x="17532" y="8770"/>
                      </a:cubicBezTo>
                      <a:cubicBezTo>
                        <a:pt x="17532" y="4008"/>
                        <a:pt x="13573" y="107"/>
                        <a:pt x="8985" y="5"/>
                      </a:cubicBezTo>
                      <a:cubicBezTo>
                        <a:pt x="8896" y="2"/>
                        <a:pt x="8807" y="0"/>
                        <a:pt x="87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2597;p120">
                  <a:extLst>
                    <a:ext uri="{FF2B5EF4-FFF2-40B4-BE49-F238E27FC236}">
                      <a16:creationId xmlns:a16="http://schemas.microsoft.com/office/drawing/2014/main" id="{7664068A-AE53-4F59-A86F-AC124D1BB64A}"/>
                    </a:ext>
                  </a:extLst>
                </p:cNvPr>
                <p:cNvSpPr/>
                <p:nvPr/>
              </p:nvSpPr>
              <p:spPr>
                <a:xfrm>
                  <a:off x="5691600" y="2637900"/>
                  <a:ext cx="440000" cy="65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0" h="26307" extrusionOk="0">
                      <a:moveTo>
                        <a:pt x="362" y="0"/>
                      </a:moveTo>
                      <a:cubicBezTo>
                        <a:pt x="162" y="0"/>
                        <a:pt x="1" y="178"/>
                        <a:pt x="41" y="368"/>
                      </a:cubicBezTo>
                      <a:lnTo>
                        <a:pt x="41" y="25935"/>
                      </a:lnTo>
                      <a:cubicBezTo>
                        <a:pt x="2" y="26133"/>
                        <a:pt x="153" y="26307"/>
                        <a:pt x="343" y="26307"/>
                      </a:cubicBezTo>
                      <a:cubicBezTo>
                        <a:pt x="364" y="26307"/>
                        <a:pt x="385" y="26305"/>
                        <a:pt x="407" y="26300"/>
                      </a:cubicBezTo>
                      <a:lnTo>
                        <a:pt x="3329" y="26300"/>
                      </a:lnTo>
                      <a:cubicBezTo>
                        <a:pt x="3349" y="26305"/>
                        <a:pt x="3369" y="26307"/>
                        <a:pt x="3388" y="26307"/>
                      </a:cubicBezTo>
                      <a:cubicBezTo>
                        <a:pt x="3568" y="26307"/>
                        <a:pt x="3720" y="26133"/>
                        <a:pt x="3694" y="25935"/>
                      </a:cubicBezTo>
                      <a:lnTo>
                        <a:pt x="3694" y="17535"/>
                      </a:lnTo>
                      <a:cubicBezTo>
                        <a:pt x="3694" y="14715"/>
                        <a:pt x="5973" y="12421"/>
                        <a:pt x="8807" y="12421"/>
                      </a:cubicBezTo>
                      <a:cubicBezTo>
                        <a:pt x="11627" y="12421"/>
                        <a:pt x="13921" y="14715"/>
                        <a:pt x="13921" y="17535"/>
                      </a:cubicBezTo>
                      <a:lnTo>
                        <a:pt x="13921" y="25935"/>
                      </a:lnTo>
                      <a:cubicBezTo>
                        <a:pt x="13881" y="26133"/>
                        <a:pt x="14032" y="26307"/>
                        <a:pt x="14222" y="26307"/>
                      </a:cubicBezTo>
                      <a:cubicBezTo>
                        <a:pt x="14243" y="26307"/>
                        <a:pt x="14264" y="26305"/>
                        <a:pt x="14286" y="26300"/>
                      </a:cubicBezTo>
                      <a:lnTo>
                        <a:pt x="17208" y="26300"/>
                      </a:lnTo>
                      <a:cubicBezTo>
                        <a:pt x="17228" y="26305"/>
                        <a:pt x="17248" y="26307"/>
                        <a:pt x="17267" y="26307"/>
                      </a:cubicBezTo>
                      <a:cubicBezTo>
                        <a:pt x="17447" y="26307"/>
                        <a:pt x="17599" y="26133"/>
                        <a:pt x="17573" y="25935"/>
                      </a:cubicBezTo>
                      <a:lnTo>
                        <a:pt x="17573" y="17535"/>
                      </a:lnTo>
                      <a:cubicBezTo>
                        <a:pt x="17573" y="12699"/>
                        <a:pt x="13643" y="8769"/>
                        <a:pt x="8807" y="8769"/>
                      </a:cubicBezTo>
                      <a:cubicBezTo>
                        <a:pt x="6966" y="8769"/>
                        <a:pt x="5169" y="9353"/>
                        <a:pt x="3694" y="10420"/>
                      </a:cubicBezTo>
                      <a:lnTo>
                        <a:pt x="3694" y="368"/>
                      </a:lnTo>
                      <a:cubicBezTo>
                        <a:pt x="3721" y="178"/>
                        <a:pt x="3558" y="0"/>
                        <a:pt x="3371" y="0"/>
                      </a:cubicBezTo>
                      <a:cubicBezTo>
                        <a:pt x="3357" y="0"/>
                        <a:pt x="3343" y="1"/>
                        <a:pt x="3329" y="3"/>
                      </a:cubicBezTo>
                      <a:lnTo>
                        <a:pt x="407" y="3"/>
                      </a:lnTo>
                      <a:cubicBezTo>
                        <a:pt x="392" y="1"/>
                        <a:pt x="377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2598;p120">
                  <a:extLst>
                    <a:ext uri="{FF2B5EF4-FFF2-40B4-BE49-F238E27FC236}">
                      <a16:creationId xmlns:a16="http://schemas.microsoft.com/office/drawing/2014/main" id="{03C7005D-200A-7717-9837-4B059D60A491}"/>
                    </a:ext>
                  </a:extLst>
                </p:cNvPr>
                <p:cNvSpPr/>
                <p:nvPr/>
              </p:nvSpPr>
              <p:spPr>
                <a:xfrm>
                  <a:off x="6386225" y="2857100"/>
                  <a:ext cx="420400" cy="4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6" h="17534" extrusionOk="0">
                      <a:moveTo>
                        <a:pt x="395" y="1"/>
                      </a:moveTo>
                      <a:cubicBezTo>
                        <a:pt x="219" y="1"/>
                        <a:pt x="59" y="118"/>
                        <a:pt x="15" y="293"/>
                      </a:cubicBezTo>
                      <a:cubicBezTo>
                        <a:pt x="0" y="395"/>
                        <a:pt x="15" y="498"/>
                        <a:pt x="73" y="571"/>
                      </a:cubicBezTo>
                      <a:lnTo>
                        <a:pt x="88" y="600"/>
                      </a:lnTo>
                      <a:lnTo>
                        <a:pt x="6224" y="8767"/>
                      </a:lnTo>
                      <a:lnTo>
                        <a:pt x="88" y="16948"/>
                      </a:lnTo>
                      <a:lnTo>
                        <a:pt x="73" y="16963"/>
                      </a:lnTo>
                      <a:cubicBezTo>
                        <a:pt x="15" y="17050"/>
                        <a:pt x="0" y="17152"/>
                        <a:pt x="15" y="17255"/>
                      </a:cubicBezTo>
                      <a:cubicBezTo>
                        <a:pt x="56" y="17420"/>
                        <a:pt x="201" y="17534"/>
                        <a:pt x="365" y="17534"/>
                      </a:cubicBezTo>
                      <a:cubicBezTo>
                        <a:pt x="375" y="17534"/>
                        <a:pt x="385" y="17533"/>
                        <a:pt x="395" y="17532"/>
                      </a:cubicBezTo>
                      <a:lnTo>
                        <a:pt x="3842" y="17532"/>
                      </a:lnTo>
                      <a:cubicBezTo>
                        <a:pt x="3945" y="17532"/>
                        <a:pt x="4047" y="17488"/>
                        <a:pt x="4120" y="17401"/>
                      </a:cubicBezTo>
                      <a:lnTo>
                        <a:pt x="4149" y="17372"/>
                      </a:lnTo>
                      <a:lnTo>
                        <a:pt x="8415" y="11688"/>
                      </a:lnTo>
                      <a:lnTo>
                        <a:pt x="12667" y="17372"/>
                      </a:lnTo>
                      <a:cubicBezTo>
                        <a:pt x="12667" y="17386"/>
                        <a:pt x="12681" y="17401"/>
                        <a:pt x="12696" y="17401"/>
                      </a:cubicBezTo>
                      <a:cubicBezTo>
                        <a:pt x="12754" y="17488"/>
                        <a:pt x="12857" y="17532"/>
                        <a:pt x="12973" y="17532"/>
                      </a:cubicBezTo>
                      <a:lnTo>
                        <a:pt x="16436" y="17532"/>
                      </a:lnTo>
                      <a:cubicBezTo>
                        <a:pt x="16641" y="17532"/>
                        <a:pt x="16801" y="17372"/>
                        <a:pt x="16801" y="17167"/>
                      </a:cubicBezTo>
                      <a:cubicBezTo>
                        <a:pt x="16801" y="17094"/>
                        <a:pt x="16772" y="17006"/>
                        <a:pt x="16714" y="16948"/>
                      </a:cubicBezTo>
                      <a:lnTo>
                        <a:pt x="10607" y="8767"/>
                      </a:lnTo>
                      <a:lnTo>
                        <a:pt x="16728" y="600"/>
                      </a:lnTo>
                      <a:cubicBezTo>
                        <a:pt x="16787" y="541"/>
                        <a:pt x="16816" y="454"/>
                        <a:pt x="16816" y="366"/>
                      </a:cubicBezTo>
                      <a:cubicBezTo>
                        <a:pt x="16816" y="176"/>
                        <a:pt x="16641" y="1"/>
                        <a:pt x="16451" y="1"/>
                      </a:cubicBezTo>
                      <a:lnTo>
                        <a:pt x="12973" y="1"/>
                      </a:lnTo>
                      <a:cubicBezTo>
                        <a:pt x="12871" y="1"/>
                        <a:pt x="12769" y="59"/>
                        <a:pt x="12696" y="132"/>
                      </a:cubicBezTo>
                      <a:cubicBezTo>
                        <a:pt x="12681" y="147"/>
                        <a:pt x="12681" y="162"/>
                        <a:pt x="12667" y="162"/>
                      </a:cubicBezTo>
                      <a:lnTo>
                        <a:pt x="8415" y="5845"/>
                      </a:lnTo>
                      <a:lnTo>
                        <a:pt x="4149" y="162"/>
                      </a:lnTo>
                      <a:lnTo>
                        <a:pt x="4120" y="132"/>
                      </a:lnTo>
                      <a:cubicBezTo>
                        <a:pt x="4047" y="59"/>
                        <a:pt x="3945" y="1"/>
                        <a:pt x="38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2599;p120">
                  <a:extLst>
                    <a:ext uri="{FF2B5EF4-FFF2-40B4-BE49-F238E27FC236}">
                      <a16:creationId xmlns:a16="http://schemas.microsoft.com/office/drawing/2014/main" id="{D18E332C-99FF-935F-7829-C0107F773101}"/>
                    </a:ext>
                  </a:extLst>
                </p:cNvPr>
                <p:cNvSpPr/>
                <p:nvPr/>
              </p:nvSpPr>
              <p:spPr>
                <a:xfrm>
                  <a:off x="1195400" y="2188350"/>
                  <a:ext cx="1459550" cy="132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2" h="53048" extrusionOk="0">
                      <a:moveTo>
                        <a:pt x="10683" y="1"/>
                      </a:moveTo>
                      <a:cubicBezTo>
                        <a:pt x="10668" y="1"/>
                        <a:pt x="10652" y="1"/>
                        <a:pt x="10637" y="1"/>
                      </a:cubicBezTo>
                      <a:lnTo>
                        <a:pt x="1" y="1"/>
                      </a:lnTo>
                      <a:cubicBezTo>
                        <a:pt x="1812" y="1"/>
                        <a:pt x="3624" y="176"/>
                        <a:pt x="5406" y="541"/>
                      </a:cubicBezTo>
                      <a:cubicBezTo>
                        <a:pt x="11820" y="1827"/>
                        <a:pt x="17532" y="5450"/>
                        <a:pt x="21433" y="10710"/>
                      </a:cubicBezTo>
                      <a:lnTo>
                        <a:pt x="33238" y="26517"/>
                      </a:lnTo>
                      <a:lnTo>
                        <a:pt x="21448" y="42339"/>
                      </a:lnTo>
                      <a:lnTo>
                        <a:pt x="21433" y="42339"/>
                      </a:lnTo>
                      <a:cubicBezTo>
                        <a:pt x="17532" y="47584"/>
                        <a:pt x="11820" y="51207"/>
                        <a:pt x="5406" y="52493"/>
                      </a:cubicBezTo>
                      <a:cubicBezTo>
                        <a:pt x="3639" y="52858"/>
                        <a:pt x="1827" y="53048"/>
                        <a:pt x="15" y="53048"/>
                      </a:cubicBezTo>
                      <a:lnTo>
                        <a:pt x="10637" y="53048"/>
                      </a:lnTo>
                      <a:cubicBezTo>
                        <a:pt x="19023" y="53048"/>
                        <a:pt x="26926" y="49118"/>
                        <a:pt x="31981" y="42427"/>
                      </a:cubicBezTo>
                      <a:lnTo>
                        <a:pt x="38556" y="33471"/>
                      </a:lnTo>
                      <a:lnTo>
                        <a:pt x="40499" y="36116"/>
                      </a:lnTo>
                      <a:cubicBezTo>
                        <a:pt x="43304" y="39972"/>
                        <a:pt x="48023" y="42441"/>
                        <a:pt x="53180" y="42441"/>
                      </a:cubicBezTo>
                      <a:cubicBezTo>
                        <a:pt x="53220" y="42442"/>
                        <a:pt x="53260" y="42442"/>
                        <a:pt x="53301" y="42442"/>
                      </a:cubicBezTo>
                      <a:cubicBezTo>
                        <a:pt x="55028" y="42442"/>
                        <a:pt x="56753" y="42136"/>
                        <a:pt x="58381" y="41565"/>
                      </a:cubicBezTo>
                      <a:cubicBezTo>
                        <a:pt x="55006" y="40265"/>
                        <a:pt x="53180" y="38935"/>
                        <a:pt x="50419" y="35195"/>
                      </a:cubicBezTo>
                      <a:lnTo>
                        <a:pt x="50419" y="35195"/>
                      </a:lnTo>
                      <a:lnTo>
                        <a:pt x="50477" y="35254"/>
                      </a:lnTo>
                      <a:lnTo>
                        <a:pt x="43874" y="26532"/>
                      </a:lnTo>
                      <a:lnTo>
                        <a:pt x="50419" y="17868"/>
                      </a:lnTo>
                      <a:cubicBezTo>
                        <a:pt x="53180" y="14128"/>
                        <a:pt x="55006" y="12784"/>
                        <a:pt x="58381" y="11499"/>
                      </a:cubicBezTo>
                      <a:cubicBezTo>
                        <a:pt x="56755" y="10914"/>
                        <a:pt x="55032" y="10621"/>
                        <a:pt x="53306" y="10621"/>
                      </a:cubicBezTo>
                      <a:cubicBezTo>
                        <a:pt x="53264" y="10621"/>
                        <a:pt x="53222" y="10622"/>
                        <a:pt x="53180" y="10622"/>
                      </a:cubicBezTo>
                      <a:cubicBezTo>
                        <a:pt x="48023" y="10622"/>
                        <a:pt x="43304" y="13076"/>
                        <a:pt x="40499" y="16948"/>
                      </a:cubicBezTo>
                      <a:lnTo>
                        <a:pt x="38556" y="19563"/>
                      </a:lnTo>
                      <a:lnTo>
                        <a:pt x="31967" y="10622"/>
                      </a:lnTo>
                      <a:cubicBezTo>
                        <a:pt x="26921" y="3943"/>
                        <a:pt x="19052" y="1"/>
                        <a:pt x="10683" y="1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2600;p120">
                  <a:extLst>
                    <a:ext uri="{FF2B5EF4-FFF2-40B4-BE49-F238E27FC236}">
                      <a16:creationId xmlns:a16="http://schemas.microsoft.com/office/drawing/2014/main" id="{6EEF247C-D260-117D-3541-FBCBF5F7E5AB}"/>
                    </a:ext>
                  </a:extLst>
                </p:cNvPr>
                <p:cNvSpPr/>
                <p:nvPr/>
              </p:nvSpPr>
              <p:spPr>
                <a:xfrm>
                  <a:off x="798025" y="2453175"/>
                  <a:ext cx="530350" cy="79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4" h="31863" extrusionOk="0">
                      <a:moveTo>
                        <a:pt x="15897" y="1"/>
                      </a:moveTo>
                      <a:cubicBezTo>
                        <a:pt x="7451" y="1"/>
                        <a:pt x="1" y="6834"/>
                        <a:pt x="1" y="15924"/>
                      </a:cubicBezTo>
                      <a:cubicBezTo>
                        <a:pt x="1" y="25026"/>
                        <a:pt x="7451" y="31862"/>
                        <a:pt x="15898" y="31862"/>
                      </a:cubicBezTo>
                      <a:cubicBezTo>
                        <a:pt x="17646" y="31862"/>
                        <a:pt x="19437" y="31569"/>
                        <a:pt x="21214" y="30943"/>
                      </a:cubicBezTo>
                      <a:cubicBezTo>
                        <a:pt x="14844" y="28693"/>
                        <a:pt x="10578" y="22688"/>
                        <a:pt x="10578" y="15924"/>
                      </a:cubicBezTo>
                      <a:cubicBezTo>
                        <a:pt x="10578" y="9175"/>
                        <a:pt x="14844" y="3155"/>
                        <a:pt x="21214" y="920"/>
                      </a:cubicBezTo>
                      <a:cubicBezTo>
                        <a:pt x="19437" y="294"/>
                        <a:pt x="17646" y="1"/>
                        <a:pt x="15897" y="1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2601;p120">
                  <a:extLst>
                    <a:ext uri="{FF2B5EF4-FFF2-40B4-BE49-F238E27FC236}">
                      <a16:creationId xmlns:a16="http://schemas.microsoft.com/office/drawing/2014/main" id="{A682CB11-743C-B449-1456-64AA44FBB387}"/>
                    </a:ext>
                  </a:extLst>
                </p:cNvPr>
                <p:cNvSpPr/>
                <p:nvPr/>
              </p:nvSpPr>
              <p:spPr>
                <a:xfrm>
                  <a:off x="2524875" y="2188000"/>
                  <a:ext cx="930300" cy="13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2" h="53062" extrusionOk="0">
                      <a:moveTo>
                        <a:pt x="1" y="0"/>
                      </a:moveTo>
                      <a:cubicBezTo>
                        <a:pt x="1783" y="0"/>
                        <a:pt x="3551" y="190"/>
                        <a:pt x="5304" y="541"/>
                      </a:cubicBezTo>
                      <a:cubicBezTo>
                        <a:pt x="17357" y="2995"/>
                        <a:pt x="26488" y="13777"/>
                        <a:pt x="26576" y="26531"/>
                      </a:cubicBezTo>
                      <a:cubicBezTo>
                        <a:pt x="26488" y="39300"/>
                        <a:pt x="17372" y="50082"/>
                        <a:pt x="5319" y="52536"/>
                      </a:cubicBezTo>
                      <a:cubicBezTo>
                        <a:pt x="3566" y="52887"/>
                        <a:pt x="1783" y="53062"/>
                        <a:pt x="1" y="53062"/>
                      </a:cubicBezTo>
                      <a:lnTo>
                        <a:pt x="10622" y="53062"/>
                      </a:lnTo>
                      <a:cubicBezTo>
                        <a:pt x="25290" y="53062"/>
                        <a:pt x="37212" y="41214"/>
                        <a:pt x="37212" y="26531"/>
                      </a:cubicBezTo>
                      <a:cubicBezTo>
                        <a:pt x="37212" y="11863"/>
                        <a:pt x="25290" y="15"/>
                        <a:pt x="10637" y="0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2602;p120">
                  <a:extLst>
                    <a:ext uri="{FF2B5EF4-FFF2-40B4-BE49-F238E27FC236}">
                      <a16:creationId xmlns:a16="http://schemas.microsoft.com/office/drawing/2014/main" id="{B89CB119-51FD-6703-E713-FC52018BD2E2}"/>
                    </a:ext>
                  </a:extLst>
                </p:cNvPr>
                <p:cNvSpPr/>
                <p:nvPr/>
              </p:nvSpPr>
              <p:spPr>
                <a:xfrm>
                  <a:off x="3189250" y="2851275"/>
                  <a:ext cx="25" cy="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5" extrusionOk="0">
                      <a:moveTo>
                        <a:pt x="1" y="15"/>
                      </a:moveTo>
                      <a:lnTo>
                        <a:pt x="1" y="0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2603;p120">
                  <a:extLst>
                    <a:ext uri="{FF2B5EF4-FFF2-40B4-BE49-F238E27FC236}">
                      <a16:creationId xmlns:a16="http://schemas.microsoft.com/office/drawing/2014/main" id="{492EE89E-A8B7-60CC-D450-36EFD0F5B39D}"/>
                    </a:ext>
                  </a:extLst>
                </p:cNvPr>
                <p:cNvSpPr/>
                <p:nvPr/>
              </p:nvSpPr>
              <p:spPr>
                <a:xfrm>
                  <a:off x="3187425" y="2851275"/>
                  <a:ext cx="25" cy="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5" extrusionOk="0">
                      <a:moveTo>
                        <a:pt x="1" y="15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2604;p120">
                  <a:extLst>
                    <a:ext uri="{FF2B5EF4-FFF2-40B4-BE49-F238E27FC236}">
                      <a16:creationId xmlns:a16="http://schemas.microsoft.com/office/drawing/2014/main" id="{462D323A-DA4A-1D77-40E9-02F153E2B54A}"/>
                    </a:ext>
                  </a:extLst>
                </p:cNvPr>
                <p:cNvSpPr/>
                <p:nvPr/>
              </p:nvSpPr>
              <p:spPr>
                <a:xfrm>
                  <a:off x="3183425" y="2851275"/>
                  <a:ext cx="4025" cy="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5" extrusionOk="0">
                      <a:moveTo>
                        <a:pt x="0" y="15"/>
                      </a:moveTo>
                      <a:lnTo>
                        <a:pt x="161" y="0"/>
                      </a:lnTo>
                      <a:lnTo>
                        <a:pt x="161" y="0"/>
                      </a:lnTo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2605;p120">
                  <a:extLst>
                    <a:ext uri="{FF2B5EF4-FFF2-40B4-BE49-F238E27FC236}">
                      <a16:creationId xmlns:a16="http://schemas.microsoft.com/office/drawing/2014/main" id="{4078CF37-2751-86B6-E659-4E7506E1936E}"/>
                    </a:ext>
                  </a:extLst>
                </p:cNvPr>
                <p:cNvSpPr/>
                <p:nvPr/>
              </p:nvSpPr>
              <p:spPr>
                <a:xfrm>
                  <a:off x="3187425" y="28512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2606;p120">
                  <a:extLst>
                    <a:ext uri="{FF2B5EF4-FFF2-40B4-BE49-F238E27FC236}">
                      <a16:creationId xmlns:a16="http://schemas.microsoft.com/office/drawing/2014/main" id="{B134E16F-2D25-033D-F3A3-591B23D1D76E}"/>
                    </a:ext>
                  </a:extLst>
                </p:cNvPr>
                <p:cNvSpPr/>
                <p:nvPr/>
              </p:nvSpPr>
              <p:spPr>
                <a:xfrm>
                  <a:off x="3187425" y="28512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2607;p120">
                  <a:extLst>
                    <a:ext uri="{FF2B5EF4-FFF2-40B4-BE49-F238E27FC236}">
                      <a16:creationId xmlns:a16="http://schemas.microsoft.com/office/drawing/2014/main" id="{F849D63A-5A8C-31D9-C6FF-EF99AE496A90}"/>
                    </a:ext>
                  </a:extLst>
                </p:cNvPr>
                <p:cNvSpPr/>
                <p:nvPr/>
              </p:nvSpPr>
              <p:spPr>
                <a:xfrm>
                  <a:off x="3187425" y="2850900"/>
                  <a:ext cx="4050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30" extrusionOk="0">
                      <a:moveTo>
                        <a:pt x="1" y="1"/>
                      </a:moveTo>
                      <a:lnTo>
                        <a:pt x="1" y="15"/>
                      </a:lnTo>
                      <a:lnTo>
                        <a:pt x="1" y="30"/>
                      </a:lnTo>
                      <a:lnTo>
                        <a:pt x="162" y="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2608;p120">
                  <a:extLst>
                    <a:ext uri="{FF2B5EF4-FFF2-40B4-BE49-F238E27FC236}">
                      <a16:creationId xmlns:a16="http://schemas.microsoft.com/office/drawing/2014/main" id="{94152B69-023F-B654-AFF5-1407B34C3A0A}"/>
                    </a:ext>
                  </a:extLst>
                </p:cNvPr>
                <p:cNvSpPr/>
                <p:nvPr/>
              </p:nvSpPr>
              <p:spPr>
                <a:xfrm>
                  <a:off x="3187425" y="2850900"/>
                  <a:ext cx="4050" cy="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30" extrusionOk="0">
                      <a:moveTo>
                        <a:pt x="1" y="1"/>
                      </a:moveTo>
                      <a:lnTo>
                        <a:pt x="1" y="15"/>
                      </a:lnTo>
                      <a:lnTo>
                        <a:pt x="1" y="30"/>
                      </a:lnTo>
                      <a:lnTo>
                        <a:pt x="162" y="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2609;p120">
                  <a:extLst>
                    <a:ext uri="{FF2B5EF4-FFF2-40B4-BE49-F238E27FC236}">
                      <a16:creationId xmlns:a16="http://schemas.microsoft.com/office/drawing/2014/main" id="{6F307674-B747-CA8A-A0C3-2E3AEA18E37E}"/>
                    </a:ext>
                  </a:extLst>
                </p:cNvPr>
                <p:cNvSpPr/>
                <p:nvPr/>
              </p:nvSpPr>
              <p:spPr>
                <a:xfrm>
                  <a:off x="3187425" y="2850900"/>
                  <a:ext cx="25" cy="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6" extrusionOk="0">
                      <a:moveTo>
                        <a:pt x="1" y="15"/>
                      </a:moveTo>
                      <a:lnTo>
                        <a:pt x="1" y="15"/>
                      </a:lnTo>
                      <a:lnTo>
                        <a:pt x="1" y="1"/>
                      </a:lnTo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2610;p120">
                  <a:extLst>
                    <a:ext uri="{FF2B5EF4-FFF2-40B4-BE49-F238E27FC236}">
                      <a16:creationId xmlns:a16="http://schemas.microsoft.com/office/drawing/2014/main" id="{2908688A-DF03-D9C6-CA16-FA8EB26BC29B}"/>
                    </a:ext>
                  </a:extLst>
                </p:cNvPr>
                <p:cNvSpPr/>
                <p:nvPr/>
              </p:nvSpPr>
              <p:spPr>
                <a:xfrm>
                  <a:off x="3187425" y="28509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2611;p120">
                  <a:extLst>
                    <a:ext uri="{FF2B5EF4-FFF2-40B4-BE49-F238E27FC236}">
                      <a16:creationId xmlns:a16="http://schemas.microsoft.com/office/drawing/2014/main" id="{B7167592-F586-C8AF-4675-6BC8D01055B6}"/>
                    </a:ext>
                  </a:extLst>
                </p:cNvPr>
                <p:cNvSpPr/>
                <p:nvPr/>
              </p:nvSpPr>
              <p:spPr>
                <a:xfrm>
                  <a:off x="3302850" y="3381950"/>
                  <a:ext cx="155875" cy="1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5" h="5326" extrusionOk="0">
                      <a:moveTo>
                        <a:pt x="3565" y="527"/>
                      </a:moveTo>
                      <a:cubicBezTo>
                        <a:pt x="4719" y="527"/>
                        <a:pt x="5552" y="1491"/>
                        <a:pt x="5552" y="2660"/>
                      </a:cubicBezTo>
                      <a:cubicBezTo>
                        <a:pt x="5552" y="3814"/>
                        <a:pt x="4719" y="4749"/>
                        <a:pt x="3580" y="4749"/>
                      </a:cubicBezTo>
                      <a:cubicBezTo>
                        <a:pt x="2411" y="4749"/>
                        <a:pt x="1564" y="3814"/>
                        <a:pt x="1564" y="2645"/>
                      </a:cubicBezTo>
                      <a:cubicBezTo>
                        <a:pt x="1564" y="1476"/>
                        <a:pt x="2411" y="527"/>
                        <a:pt x="3565" y="527"/>
                      </a:cubicBezTo>
                      <a:close/>
                      <a:moveTo>
                        <a:pt x="3592" y="1"/>
                      </a:moveTo>
                      <a:cubicBezTo>
                        <a:pt x="3583" y="1"/>
                        <a:pt x="3574" y="1"/>
                        <a:pt x="3565" y="1"/>
                      </a:cubicBezTo>
                      <a:cubicBezTo>
                        <a:pt x="1199" y="1"/>
                        <a:pt x="1" y="2864"/>
                        <a:pt x="1681" y="4544"/>
                      </a:cubicBezTo>
                      <a:cubicBezTo>
                        <a:pt x="2225" y="5084"/>
                        <a:pt x="2891" y="5326"/>
                        <a:pt x="3543" y="5326"/>
                      </a:cubicBezTo>
                      <a:cubicBezTo>
                        <a:pt x="4919" y="5326"/>
                        <a:pt x="6234" y="4251"/>
                        <a:pt x="6224" y="2645"/>
                      </a:cubicBezTo>
                      <a:cubicBezTo>
                        <a:pt x="6224" y="1179"/>
                        <a:pt x="5055" y="1"/>
                        <a:pt x="3592" y="1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2612;p120">
                  <a:extLst>
                    <a:ext uri="{FF2B5EF4-FFF2-40B4-BE49-F238E27FC236}">
                      <a16:creationId xmlns:a16="http://schemas.microsoft.com/office/drawing/2014/main" id="{E9275F0A-A67B-41B6-C950-B86953128A09}"/>
                    </a:ext>
                  </a:extLst>
                </p:cNvPr>
                <p:cNvSpPr/>
                <p:nvPr/>
              </p:nvSpPr>
              <p:spPr>
                <a:xfrm>
                  <a:off x="3367875" y="3412625"/>
                  <a:ext cx="53350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" h="2777" extrusionOk="0">
                      <a:moveTo>
                        <a:pt x="1125" y="512"/>
                      </a:moveTo>
                      <a:cubicBezTo>
                        <a:pt x="1622" y="571"/>
                        <a:pt x="1622" y="1287"/>
                        <a:pt x="1125" y="1345"/>
                      </a:cubicBezTo>
                      <a:lnTo>
                        <a:pt x="555" y="1345"/>
                      </a:lnTo>
                      <a:lnTo>
                        <a:pt x="555" y="512"/>
                      </a:lnTo>
                      <a:close/>
                      <a:moveTo>
                        <a:pt x="0" y="1"/>
                      </a:moveTo>
                      <a:lnTo>
                        <a:pt x="0" y="2777"/>
                      </a:lnTo>
                      <a:lnTo>
                        <a:pt x="555" y="2777"/>
                      </a:lnTo>
                      <a:lnTo>
                        <a:pt x="555" y="1827"/>
                      </a:lnTo>
                      <a:lnTo>
                        <a:pt x="964" y="1827"/>
                      </a:lnTo>
                      <a:lnTo>
                        <a:pt x="1534" y="2777"/>
                      </a:lnTo>
                      <a:lnTo>
                        <a:pt x="2133" y="2777"/>
                      </a:lnTo>
                      <a:lnTo>
                        <a:pt x="1505" y="1725"/>
                      </a:lnTo>
                      <a:cubicBezTo>
                        <a:pt x="1826" y="1579"/>
                        <a:pt x="2031" y="1272"/>
                        <a:pt x="2045" y="921"/>
                      </a:cubicBezTo>
                      <a:cubicBezTo>
                        <a:pt x="2045" y="410"/>
                        <a:pt x="1622" y="1"/>
                        <a:pt x="1125" y="1"/>
                      </a:cubicBezTo>
                      <a:close/>
                    </a:path>
                  </a:pathLst>
                </a:custGeom>
                <a:solidFill>
                  <a:srgbClr val="42C7E7"/>
                </a:solidFill>
                <a:ln>
                  <a:noFill/>
                </a:ln>
              </p:spPr>
              <p:txBody>
                <a:bodyPr spcFirstLastPara="1" wrap="square" lIns="121875" tIns="121875" rIns="121875" bIns="12187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  <a:tabLst/>
                    <a:defRPr/>
                  </a:pPr>
                  <a:endParaRPr kumimoji="0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5" name="Google Shape;2613;p120">
                <a:extLst>
                  <a:ext uri="{FF2B5EF4-FFF2-40B4-BE49-F238E27FC236}">
                    <a16:creationId xmlns:a16="http://schemas.microsoft.com/office/drawing/2014/main" id="{B48C27E2-6DF8-D359-EFD9-113A5AAAF723}"/>
                  </a:ext>
                </a:extLst>
              </p:cNvPr>
              <p:cNvSpPr/>
              <p:nvPr/>
            </p:nvSpPr>
            <p:spPr>
              <a:xfrm>
                <a:off x="3874299" y="4609804"/>
                <a:ext cx="298531" cy="369501"/>
              </a:xfrm>
              <a:custGeom>
                <a:avLst/>
                <a:gdLst/>
                <a:ahLst/>
                <a:cxnLst/>
                <a:rect l="l" t="t" r="r" b="b"/>
                <a:pathLst>
                  <a:path w="156048" h="193203" extrusionOk="0">
                    <a:moveTo>
                      <a:pt x="67621" y="0"/>
                    </a:moveTo>
                    <a:cubicBezTo>
                      <a:pt x="64648" y="0"/>
                      <a:pt x="64648" y="4459"/>
                      <a:pt x="67621" y="4459"/>
                    </a:cubicBezTo>
                    <a:lnTo>
                      <a:pt x="67621" y="5202"/>
                    </a:lnTo>
                    <a:lnTo>
                      <a:pt x="76538" y="5202"/>
                    </a:lnTo>
                    <a:cubicBezTo>
                      <a:pt x="76741" y="5303"/>
                      <a:pt x="76944" y="5349"/>
                      <a:pt x="77143" y="5349"/>
                    </a:cubicBezTo>
                    <a:cubicBezTo>
                      <a:pt x="78402" y="5349"/>
                      <a:pt x="79510" y="3512"/>
                      <a:pt x="79510" y="2229"/>
                    </a:cubicBezTo>
                    <a:cubicBezTo>
                      <a:pt x="79510" y="743"/>
                      <a:pt x="78024" y="0"/>
                      <a:pt x="77281" y="0"/>
                    </a:cubicBezTo>
                    <a:close/>
                    <a:moveTo>
                      <a:pt x="86941" y="0"/>
                    </a:moveTo>
                    <a:cubicBezTo>
                      <a:pt x="85455" y="0"/>
                      <a:pt x="84712" y="1486"/>
                      <a:pt x="84712" y="2229"/>
                    </a:cubicBezTo>
                    <a:cubicBezTo>
                      <a:pt x="83969" y="3715"/>
                      <a:pt x="85455" y="4459"/>
                      <a:pt x="86198" y="5202"/>
                    </a:cubicBezTo>
                    <a:cubicBezTo>
                      <a:pt x="89170" y="5202"/>
                      <a:pt x="92143" y="5202"/>
                      <a:pt x="95858" y="5945"/>
                    </a:cubicBezTo>
                    <a:cubicBezTo>
                      <a:pt x="96601" y="5945"/>
                      <a:pt x="98087" y="5202"/>
                      <a:pt x="98087" y="3715"/>
                    </a:cubicBezTo>
                    <a:cubicBezTo>
                      <a:pt x="98087" y="2229"/>
                      <a:pt x="97344" y="1486"/>
                      <a:pt x="95858" y="1486"/>
                    </a:cubicBezTo>
                    <a:cubicBezTo>
                      <a:pt x="92886" y="1486"/>
                      <a:pt x="89913" y="743"/>
                      <a:pt x="86941" y="0"/>
                    </a:cubicBezTo>
                    <a:close/>
                    <a:moveTo>
                      <a:pt x="57961" y="1486"/>
                    </a:moveTo>
                    <a:cubicBezTo>
                      <a:pt x="54988" y="1486"/>
                      <a:pt x="51273" y="2229"/>
                      <a:pt x="49044" y="2972"/>
                    </a:cubicBezTo>
                    <a:cubicBezTo>
                      <a:pt x="47557" y="2972"/>
                      <a:pt x="46814" y="4459"/>
                      <a:pt x="46814" y="5945"/>
                    </a:cubicBezTo>
                    <a:cubicBezTo>
                      <a:pt x="46814" y="6688"/>
                      <a:pt x="47557" y="7431"/>
                      <a:pt x="49044" y="7431"/>
                    </a:cubicBezTo>
                    <a:cubicBezTo>
                      <a:pt x="52759" y="6688"/>
                      <a:pt x="55731" y="6688"/>
                      <a:pt x="58704" y="5945"/>
                    </a:cubicBezTo>
                    <a:cubicBezTo>
                      <a:pt x="59447" y="5945"/>
                      <a:pt x="60933" y="4459"/>
                      <a:pt x="60933" y="3715"/>
                    </a:cubicBezTo>
                    <a:cubicBezTo>
                      <a:pt x="60190" y="2229"/>
                      <a:pt x="59447" y="1486"/>
                      <a:pt x="57961" y="1486"/>
                    </a:cubicBezTo>
                    <a:close/>
                    <a:moveTo>
                      <a:pt x="105095" y="2681"/>
                    </a:moveTo>
                    <a:cubicBezTo>
                      <a:pt x="104085" y="2681"/>
                      <a:pt x="103289" y="3371"/>
                      <a:pt x="103289" y="4459"/>
                    </a:cubicBezTo>
                    <a:cubicBezTo>
                      <a:pt x="103289" y="5945"/>
                      <a:pt x="103289" y="6688"/>
                      <a:pt x="104775" y="7431"/>
                    </a:cubicBezTo>
                    <a:cubicBezTo>
                      <a:pt x="107747" y="7431"/>
                      <a:pt x="110720" y="8174"/>
                      <a:pt x="113692" y="9660"/>
                    </a:cubicBezTo>
                    <a:lnTo>
                      <a:pt x="114435" y="9660"/>
                    </a:lnTo>
                    <a:cubicBezTo>
                      <a:pt x="115921" y="9660"/>
                      <a:pt x="116664" y="8917"/>
                      <a:pt x="116664" y="7431"/>
                    </a:cubicBezTo>
                    <a:cubicBezTo>
                      <a:pt x="117407" y="6688"/>
                      <a:pt x="116664" y="5202"/>
                      <a:pt x="115178" y="5202"/>
                    </a:cubicBezTo>
                    <a:cubicBezTo>
                      <a:pt x="112206" y="3715"/>
                      <a:pt x="109234" y="2972"/>
                      <a:pt x="106261" y="2972"/>
                    </a:cubicBezTo>
                    <a:cubicBezTo>
                      <a:pt x="105863" y="2773"/>
                      <a:pt x="105465" y="2681"/>
                      <a:pt x="105095" y="2681"/>
                    </a:cubicBezTo>
                    <a:close/>
                    <a:moveTo>
                      <a:pt x="40037" y="5118"/>
                    </a:moveTo>
                    <a:cubicBezTo>
                      <a:pt x="39829" y="5118"/>
                      <a:pt x="39611" y="5145"/>
                      <a:pt x="39384" y="5202"/>
                    </a:cubicBezTo>
                    <a:cubicBezTo>
                      <a:pt x="35668" y="5945"/>
                      <a:pt x="32696" y="7431"/>
                      <a:pt x="29723" y="8174"/>
                    </a:cubicBezTo>
                    <a:cubicBezTo>
                      <a:pt x="28237" y="8917"/>
                      <a:pt x="28237" y="10403"/>
                      <a:pt x="28237" y="11146"/>
                    </a:cubicBezTo>
                    <a:cubicBezTo>
                      <a:pt x="28980" y="12632"/>
                      <a:pt x="29723" y="12632"/>
                      <a:pt x="31210" y="12632"/>
                    </a:cubicBezTo>
                    <a:lnTo>
                      <a:pt x="31953" y="12632"/>
                    </a:lnTo>
                    <a:cubicBezTo>
                      <a:pt x="34925" y="11889"/>
                      <a:pt x="37897" y="10403"/>
                      <a:pt x="40127" y="9660"/>
                    </a:cubicBezTo>
                    <a:cubicBezTo>
                      <a:pt x="43558" y="8974"/>
                      <a:pt x="42553" y="5118"/>
                      <a:pt x="40037" y="5118"/>
                    </a:cubicBezTo>
                    <a:close/>
                    <a:moveTo>
                      <a:pt x="124095" y="7431"/>
                    </a:moveTo>
                    <a:cubicBezTo>
                      <a:pt x="122609" y="7431"/>
                      <a:pt x="121123" y="8174"/>
                      <a:pt x="121123" y="9660"/>
                    </a:cubicBezTo>
                    <a:cubicBezTo>
                      <a:pt x="120380" y="10403"/>
                      <a:pt x="121123" y="11889"/>
                      <a:pt x="122609" y="11889"/>
                    </a:cubicBezTo>
                    <a:cubicBezTo>
                      <a:pt x="125581" y="13376"/>
                      <a:pt x="128554" y="14862"/>
                      <a:pt x="130783" y="15605"/>
                    </a:cubicBezTo>
                    <a:lnTo>
                      <a:pt x="132269" y="15605"/>
                    </a:lnTo>
                    <a:cubicBezTo>
                      <a:pt x="133012" y="15605"/>
                      <a:pt x="133755" y="15605"/>
                      <a:pt x="133755" y="14862"/>
                    </a:cubicBezTo>
                    <a:cubicBezTo>
                      <a:pt x="134498" y="13376"/>
                      <a:pt x="134498" y="11889"/>
                      <a:pt x="133012" y="11146"/>
                    </a:cubicBezTo>
                    <a:cubicBezTo>
                      <a:pt x="130040" y="10403"/>
                      <a:pt x="127068" y="8917"/>
                      <a:pt x="124095" y="7431"/>
                    </a:cubicBezTo>
                    <a:close/>
                    <a:moveTo>
                      <a:pt x="22007" y="12144"/>
                    </a:moveTo>
                    <a:cubicBezTo>
                      <a:pt x="21549" y="12144"/>
                      <a:pt x="21114" y="12325"/>
                      <a:pt x="20806" y="12632"/>
                    </a:cubicBezTo>
                    <a:cubicBezTo>
                      <a:pt x="17834" y="14119"/>
                      <a:pt x="14862" y="15605"/>
                      <a:pt x="12632" y="17834"/>
                    </a:cubicBezTo>
                    <a:cubicBezTo>
                      <a:pt x="11889" y="18577"/>
                      <a:pt x="11889" y="20063"/>
                      <a:pt x="12632" y="20806"/>
                    </a:cubicBezTo>
                    <a:cubicBezTo>
                      <a:pt x="12632" y="21549"/>
                      <a:pt x="13376" y="21549"/>
                      <a:pt x="14119" y="21549"/>
                    </a:cubicBezTo>
                    <a:lnTo>
                      <a:pt x="15605" y="21549"/>
                    </a:lnTo>
                    <a:cubicBezTo>
                      <a:pt x="17834" y="19320"/>
                      <a:pt x="20063" y="17834"/>
                      <a:pt x="23036" y="16348"/>
                    </a:cubicBezTo>
                    <a:cubicBezTo>
                      <a:pt x="23779" y="15605"/>
                      <a:pt x="24522" y="14862"/>
                      <a:pt x="23779" y="13376"/>
                    </a:cubicBezTo>
                    <a:cubicBezTo>
                      <a:pt x="23343" y="12505"/>
                      <a:pt x="22653" y="12144"/>
                      <a:pt x="22007" y="12144"/>
                    </a:cubicBezTo>
                    <a:close/>
                    <a:moveTo>
                      <a:pt x="139700" y="16534"/>
                    </a:moveTo>
                    <a:cubicBezTo>
                      <a:pt x="139143" y="16534"/>
                      <a:pt x="138585" y="16719"/>
                      <a:pt x="138214" y="17091"/>
                    </a:cubicBezTo>
                    <a:cubicBezTo>
                      <a:pt x="137471" y="18577"/>
                      <a:pt x="137471" y="20063"/>
                      <a:pt x="138214" y="20806"/>
                    </a:cubicBezTo>
                    <a:cubicBezTo>
                      <a:pt x="141186" y="22293"/>
                      <a:pt x="143415" y="24522"/>
                      <a:pt x="144902" y="26751"/>
                    </a:cubicBezTo>
                    <a:cubicBezTo>
                      <a:pt x="145645" y="26751"/>
                      <a:pt x="146388" y="27494"/>
                      <a:pt x="147131" y="27494"/>
                    </a:cubicBezTo>
                    <a:cubicBezTo>
                      <a:pt x="147874" y="27494"/>
                      <a:pt x="147874" y="27494"/>
                      <a:pt x="148617" y="26751"/>
                    </a:cubicBezTo>
                    <a:cubicBezTo>
                      <a:pt x="149360" y="26008"/>
                      <a:pt x="149360" y="24522"/>
                      <a:pt x="148617" y="23779"/>
                    </a:cubicBezTo>
                    <a:cubicBezTo>
                      <a:pt x="146388" y="20806"/>
                      <a:pt x="144159" y="18577"/>
                      <a:pt x="141186" y="17091"/>
                    </a:cubicBezTo>
                    <a:cubicBezTo>
                      <a:pt x="140815" y="16719"/>
                      <a:pt x="140257" y="16534"/>
                      <a:pt x="139700" y="16534"/>
                    </a:cubicBezTo>
                    <a:close/>
                    <a:moveTo>
                      <a:pt x="7866" y="24034"/>
                    </a:moveTo>
                    <a:cubicBezTo>
                      <a:pt x="7070" y="24034"/>
                      <a:pt x="6380" y="24394"/>
                      <a:pt x="5945" y="25265"/>
                    </a:cubicBezTo>
                    <a:cubicBezTo>
                      <a:pt x="3715" y="27494"/>
                      <a:pt x="2229" y="31210"/>
                      <a:pt x="1486" y="34182"/>
                    </a:cubicBezTo>
                    <a:cubicBezTo>
                      <a:pt x="743" y="34925"/>
                      <a:pt x="1486" y="36411"/>
                      <a:pt x="2229" y="36411"/>
                    </a:cubicBezTo>
                    <a:lnTo>
                      <a:pt x="2972" y="36411"/>
                    </a:lnTo>
                    <a:cubicBezTo>
                      <a:pt x="4459" y="36411"/>
                      <a:pt x="5202" y="35668"/>
                      <a:pt x="5202" y="34925"/>
                    </a:cubicBezTo>
                    <a:cubicBezTo>
                      <a:pt x="6688" y="32696"/>
                      <a:pt x="7431" y="29723"/>
                      <a:pt x="9660" y="28237"/>
                    </a:cubicBezTo>
                    <a:cubicBezTo>
                      <a:pt x="10403" y="26751"/>
                      <a:pt x="10403" y="25265"/>
                      <a:pt x="9660" y="24522"/>
                    </a:cubicBezTo>
                    <a:cubicBezTo>
                      <a:pt x="9045" y="24214"/>
                      <a:pt x="8429" y="24034"/>
                      <a:pt x="7866" y="24034"/>
                    </a:cubicBezTo>
                    <a:close/>
                    <a:moveTo>
                      <a:pt x="2972" y="37897"/>
                    </a:moveTo>
                    <a:cubicBezTo>
                      <a:pt x="1486" y="37897"/>
                      <a:pt x="0" y="38640"/>
                      <a:pt x="0" y="40127"/>
                    </a:cubicBezTo>
                    <a:lnTo>
                      <a:pt x="0" y="49044"/>
                    </a:lnTo>
                    <a:cubicBezTo>
                      <a:pt x="0" y="50530"/>
                      <a:pt x="743" y="52016"/>
                      <a:pt x="2229" y="52016"/>
                    </a:cubicBezTo>
                    <a:lnTo>
                      <a:pt x="2972" y="52016"/>
                    </a:lnTo>
                    <a:lnTo>
                      <a:pt x="4459" y="53502"/>
                    </a:lnTo>
                    <a:cubicBezTo>
                      <a:pt x="5202" y="54245"/>
                      <a:pt x="5945" y="54988"/>
                      <a:pt x="6688" y="54988"/>
                    </a:cubicBezTo>
                    <a:lnTo>
                      <a:pt x="7431" y="54988"/>
                    </a:lnTo>
                    <a:cubicBezTo>
                      <a:pt x="8917" y="54245"/>
                      <a:pt x="9660" y="52016"/>
                      <a:pt x="8174" y="51273"/>
                    </a:cubicBezTo>
                    <a:cubicBezTo>
                      <a:pt x="6688" y="48301"/>
                      <a:pt x="5202" y="46071"/>
                      <a:pt x="5202" y="43099"/>
                    </a:cubicBezTo>
                    <a:lnTo>
                      <a:pt x="5202" y="40127"/>
                    </a:lnTo>
                    <a:cubicBezTo>
                      <a:pt x="5202" y="38640"/>
                      <a:pt x="3715" y="37897"/>
                      <a:pt x="2972" y="37897"/>
                    </a:cubicBezTo>
                    <a:close/>
                    <a:moveTo>
                      <a:pt x="151735" y="30850"/>
                    </a:moveTo>
                    <a:cubicBezTo>
                      <a:pt x="150284" y="30850"/>
                      <a:pt x="148876" y="31987"/>
                      <a:pt x="149360" y="33439"/>
                    </a:cubicBezTo>
                    <a:cubicBezTo>
                      <a:pt x="150103" y="35668"/>
                      <a:pt x="150846" y="37897"/>
                      <a:pt x="150846" y="40127"/>
                    </a:cubicBezTo>
                    <a:cubicBezTo>
                      <a:pt x="150846" y="43099"/>
                      <a:pt x="150103" y="45328"/>
                      <a:pt x="148617" y="48301"/>
                    </a:cubicBezTo>
                    <a:cubicBezTo>
                      <a:pt x="147874" y="49044"/>
                      <a:pt x="148617" y="50530"/>
                      <a:pt x="149360" y="51273"/>
                    </a:cubicBezTo>
                    <a:lnTo>
                      <a:pt x="150846" y="51273"/>
                    </a:lnTo>
                    <a:lnTo>
                      <a:pt x="150846" y="54245"/>
                    </a:lnTo>
                    <a:cubicBezTo>
                      <a:pt x="150846" y="55731"/>
                      <a:pt x="151961" y="56474"/>
                      <a:pt x="153076" y="56474"/>
                    </a:cubicBezTo>
                    <a:cubicBezTo>
                      <a:pt x="154190" y="56474"/>
                      <a:pt x="155305" y="55731"/>
                      <a:pt x="155305" y="54245"/>
                    </a:cubicBezTo>
                    <a:lnTo>
                      <a:pt x="155305" y="44585"/>
                    </a:lnTo>
                    <a:cubicBezTo>
                      <a:pt x="155305" y="44585"/>
                      <a:pt x="155305" y="43842"/>
                      <a:pt x="155305" y="43842"/>
                    </a:cubicBezTo>
                    <a:cubicBezTo>
                      <a:pt x="155305" y="42356"/>
                      <a:pt x="155305" y="41613"/>
                      <a:pt x="155305" y="40127"/>
                    </a:cubicBezTo>
                    <a:cubicBezTo>
                      <a:pt x="155305" y="37154"/>
                      <a:pt x="154562" y="34925"/>
                      <a:pt x="153819" y="31953"/>
                    </a:cubicBezTo>
                    <a:cubicBezTo>
                      <a:pt x="153301" y="31176"/>
                      <a:pt x="152512" y="30850"/>
                      <a:pt x="151735" y="30850"/>
                    </a:cubicBezTo>
                    <a:close/>
                    <a:moveTo>
                      <a:pt x="145250" y="54942"/>
                    </a:moveTo>
                    <a:cubicBezTo>
                      <a:pt x="144623" y="54942"/>
                      <a:pt x="143973" y="55174"/>
                      <a:pt x="143415" y="55731"/>
                    </a:cubicBezTo>
                    <a:cubicBezTo>
                      <a:pt x="141186" y="57218"/>
                      <a:pt x="138957" y="59447"/>
                      <a:pt x="136728" y="60933"/>
                    </a:cubicBezTo>
                    <a:cubicBezTo>
                      <a:pt x="135985" y="61676"/>
                      <a:pt x="135241" y="63162"/>
                      <a:pt x="135985" y="64648"/>
                    </a:cubicBezTo>
                    <a:cubicBezTo>
                      <a:pt x="136728" y="64648"/>
                      <a:pt x="137471" y="65391"/>
                      <a:pt x="138214" y="65391"/>
                    </a:cubicBezTo>
                    <a:lnTo>
                      <a:pt x="139700" y="65391"/>
                    </a:lnTo>
                    <a:cubicBezTo>
                      <a:pt x="141929" y="63162"/>
                      <a:pt x="144902" y="60933"/>
                      <a:pt x="147131" y="58704"/>
                    </a:cubicBezTo>
                    <a:cubicBezTo>
                      <a:pt x="148803" y="57032"/>
                      <a:pt x="147131" y="54942"/>
                      <a:pt x="145250" y="54942"/>
                    </a:cubicBezTo>
                    <a:close/>
                    <a:moveTo>
                      <a:pt x="12632" y="56660"/>
                    </a:moveTo>
                    <a:cubicBezTo>
                      <a:pt x="12075" y="56660"/>
                      <a:pt x="11518" y="56846"/>
                      <a:pt x="11146" y="57218"/>
                    </a:cubicBezTo>
                    <a:cubicBezTo>
                      <a:pt x="9660" y="57961"/>
                      <a:pt x="9660" y="59447"/>
                      <a:pt x="11146" y="60933"/>
                    </a:cubicBezTo>
                    <a:cubicBezTo>
                      <a:pt x="13376" y="62419"/>
                      <a:pt x="16348" y="64648"/>
                      <a:pt x="19320" y="66135"/>
                    </a:cubicBezTo>
                    <a:lnTo>
                      <a:pt x="20063" y="66135"/>
                    </a:lnTo>
                    <a:cubicBezTo>
                      <a:pt x="22293" y="66135"/>
                      <a:pt x="23036" y="63162"/>
                      <a:pt x="21549" y="61676"/>
                    </a:cubicBezTo>
                    <a:cubicBezTo>
                      <a:pt x="18577" y="60933"/>
                      <a:pt x="16348" y="59447"/>
                      <a:pt x="14119" y="57218"/>
                    </a:cubicBezTo>
                    <a:cubicBezTo>
                      <a:pt x="13747" y="56846"/>
                      <a:pt x="13190" y="56660"/>
                      <a:pt x="12632" y="56660"/>
                    </a:cubicBezTo>
                    <a:close/>
                    <a:moveTo>
                      <a:pt x="2229" y="56474"/>
                    </a:moveTo>
                    <a:cubicBezTo>
                      <a:pt x="743" y="56474"/>
                      <a:pt x="0" y="57961"/>
                      <a:pt x="0" y="58704"/>
                    </a:cubicBezTo>
                    <a:lnTo>
                      <a:pt x="0" y="68364"/>
                    </a:lnTo>
                    <a:cubicBezTo>
                      <a:pt x="0" y="69850"/>
                      <a:pt x="743" y="70593"/>
                      <a:pt x="2229" y="70593"/>
                    </a:cubicBezTo>
                    <a:cubicBezTo>
                      <a:pt x="3715" y="70593"/>
                      <a:pt x="4459" y="69850"/>
                      <a:pt x="4459" y="68364"/>
                    </a:cubicBezTo>
                    <a:lnTo>
                      <a:pt x="4459" y="59447"/>
                    </a:lnTo>
                    <a:cubicBezTo>
                      <a:pt x="4459" y="57961"/>
                      <a:pt x="3715" y="56474"/>
                      <a:pt x="2229" y="56474"/>
                    </a:cubicBezTo>
                    <a:close/>
                    <a:moveTo>
                      <a:pt x="130628" y="64779"/>
                    </a:moveTo>
                    <a:cubicBezTo>
                      <a:pt x="130189" y="64779"/>
                      <a:pt x="129729" y="64959"/>
                      <a:pt x="129297" y="65391"/>
                    </a:cubicBezTo>
                    <a:cubicBezTo>
                      <a:pt x="126324" y="66135"/>
                      <a:pt x="123352" y="67621"/>
                      <a:pt x="120380" y="68364"/>
                    </a:cubicBezTo>
                    <a:cubicBezTo>
                      <a:pt x="119637" y="69107"/>
                      <a:pt x="118894" y="70593"/>
                      <a:pt x="118894" y="71336"/>
                    </a:cubicBezTo>
                    <a:cubicBezTo>
                      <a:pt x="119637" y="72822"/>
                      <a:pt x="120380" y="72822"/>
                      <a:pt x="121123" y="72822"/>
                    </a:cubicBezTo>
                    <a:lnTo>
                      <a:pt x="121866" y="72822"/>
                    </a:lnTo>
                    <a:cubicBezTo>
                      <a:pt x="125581" y="72079"/>
                      <a:pt x="128554" y="70593"/>
                      <a:pt x="131526" y="69107"/>
                    </a:cubicBezTo>
                    <a:cubicBezTo>
                      <a:pt x="133922" y="67909"/>
                      <a:pt x="132455" y="64779"/>
                      <a:pt x="130628" y="64779"/>
                    </a:cubicBezTo>
                    <a:close/>
                    <a:moveTo>
                      <a:pt x="28917" y="66570"/>
                    </a:moveTo>
                    <a:cubicBezTo>
                      <a:pt x="28173" y="66570"/>
                      <a:pt x="27277" y="67095"/>
                      <a:pt x="26751" y="67621"/>
                    </a:cubicBezTo>
                    <a:cubicBezTo>
                      <a:pt x="26008" y="69107"/>
                      <a:pt x="26751" y="70593"/>
                      <a:pt x="28237" y="71336"/>
                    </a:cubicBezTo>
                    <a:cubicBezTo>
                      <a:pt x="30466" y="72079"/>
                      <a:pt x="33439" y="73565"/>
                      <a:pt x="37154" y="74309"/>
                    </a:cubicBezTo>
                    <a:lnTo>
                      <a:pt x="37897" y="74309"/>
                    </a:lnTo>
                    <a:cubicBezTo>
                      <a:pt x="38640" y="74309"/>
                      <a:pt x="39384" y="73565"/>
                      <a:pt x="40127" y="72822"/>
                    </a:cubicBezTo>
                    <a:cubicBezTo>
                      <a:pt x="40127" y="71336"/>
                      <a:pt x="39384" y="69850"/>
                      <a:pt x="38640" y="69850"/>
                    </a:cubicBezTo>
                    <a:cubicBezTo>
                      <a:pt x="35668" y="69107"/>
                      <a:pt x="32696" y="67621"/>
                      <a:pt x="29723" y="66878"/>
                    </a:cubicBezTo>
                    <a:cubicBezTo>
                      <a:pt x="29506" y="66660"/>
                      <a:pt x="29224" y="66570"/>
                      <a:pt x="28917" y="66570"/>
                    </a:cubicBezTo>
                    <a:close/>
                    <a:moveTo>
                      <a:pt x="153076" y="61676"/>
                    </a:moveTo>
                    <a:cubicBezTo>
                      <a:pt x="151589" y="61676"/>
                      <a:pt x="150846" y="62419"/>
                      <a:pt x="150846" y="63905"/>
                    </a:cubicBezTo>
                    <a:lnTo>
                      <a:pt x="150846" y="72822"/>
                    </a:lnTo>
                    <a:cubicBezTo>
                      <a:pt x="150846" y="74309"/>
                      <a:pt x="151961" y="75052"/>
                      <a:pt x="153076" y="75052"/>
                    </a:cubicBezTo>
                    <a:cubicBezTo>
                      <a:pt x="154190" y="75052"/>
                      <a:pt x="155305" y="74309"/>
                      <a:pt x="155305" y="72822"/>
                    </a:cubicBezTo>
                    <a:lnTo>
                      <a:pt x="155305" y="63905"/>
                    </a:lnTo>
                    <a:cubicBezTo>
                      <a:pt x="155305" y="62419"/>
                      <a:pt x="154562" y="61676"/>
                      <a:pt x="153076" y="61676"/>
                    </a:cubicBezTo>
                    <a:close/>
                    <a:moveTo>
                      <a:pt x="111463" y="71336"/>
                    </a:moveTo>
                    <a:cubicBezTo>
                      <a:pt x="108490" y="72079"/>
                      <a:pt x="105518" y="72822"/>
                      <a:pt x="102546" y="73565"/>
                    </a:cubicBezTo>
                    <a:cubicBezTo>
                      <a:pt x="101060" y="73565"/>
                      <a:pt x="100316" y="75052"/>
                      <a:pt x="100316" y="75795"/>
                    </a:cubicBezTo>
                    <a:cubicBezTo>
                      <a:pt x="100316" y="77281"/>
                      <a:pt x="101060" y="78024"/>
                      <a:pt x="102546" y="78024"/>
                    </a:cubicBezTo>
                    <a:lnTo>
                      <a:pt x="103289" y="78024"/>
                    </a:lnTo>
                    <a:cubicBezTo>
                      <a:pt x="106261" y="77281"/>
                      <a:pt x="109234" y="76538"/>
                      <a:pt x="112206" y="75795"/>
                    </a:cubicBezTo>
                    <a:cubicBezTo>
                      <a:pt x="113692" y="75795"/>
                      <a:pt x="114435" y="74309"/>
                      <a:pt x="113692" y="72822"/>
                    </a:cubicBezTo>
                    <a:cubicBezTo>
                      <a:pt x="113692" y="72079"/>
                      <a:pt x="112949" y="71336"/>
                      <a:pt x="111463" y="71336"/>
                    </a:cubicBezTo>
                    <a:close/>
                    <a:moveTo>
                      <a:pt x="46814" y="72079"/>
                    </a:moveTo>
                    <a:cubicBezTo>
                      <a:pt x="45328" y="72079"/>
                      <a:pt x="44585" y="73565"/>
                      <a:pt x="44585" y="74309"/>
                    </a:cubicBezTo>
                    <a:cubicBezTo>
                      <a:pt x="44585" y="75795"/>
                      <a:pt x="45328" y="76538"/>
                      <a:pt x="46814" y="76538"/>
                    </a:cubicBezTo>
                    <a:cubicBezTo>
                      <a:pt x="49787" y="77281"/>
                      <a:pt x="52759" y="78024"/>
                      <a:pt x="55731" y="78767"/>
                    </a:cubicBezTo>
                    <a:cubicBezTo>
                      <a:pt x="57961" y="78024"/>
                      <a:pt x="57961" y="74309"/>
                      <a:pt x="55731" y="73565"/>
                    </a:cubicBezTo>
                    <a:cubicBezTo>
                      <a:pt x="52759" y="73565"/>
                      <a:pt x="49787" y="72822"/>
                      <a:pt x="46814" y="72079"/>
                    </a:cubicBezTo>
                    <a:close/>
                    <a:moveTo>
                      <a:pt x="65391" y="75052"/>
                    </a:moveTo>
                    <a:cubicBezTo>
                      <a:pt x="61676" y="75052"/>
                      <a:pt x="61676" y="79510"/>
                      <a:pt x="65391" y="79510"/>
                    </a:cubicBezTo>
                    <a:lnTo>
                      <a:pt x="74309" y="79510"/>
                    </a:lnTo>
                    <a:cubicBezTo>
                      <a:pt x="75795" y="79510"/>
                      <a:pt x="76538" y="78767"/>
                      <a:pt x="76538" y="77281"/>
                    </a:cubicBezTo>
                    <a:cubicBezTo>
                      <a:pt x="76538" y="75795"/>
                      <a:pt x="75795" y="75052"/>
                      <a:pt x="74309" y="75052"/>
                    </a:cubicBezTo>
                    <a:close/>
                    <a:moveTo>
                      <a:pt x="93629" y="74309"/>
                    </a:moveTo>
                    <a:cubicBezTo>
                      <a:pt x="90656" y="74309"/>
                      <a:pt x="87684" y="75052"/>
                      <a:pt x="83969" y="75052"/>
                    </a:cubicBezTo>
                    <a:cubicBezTo>
                      <a:pt x="82482" y="75052"/>
                      <a:pt x="81739" y="75795"/>
                      <a:pt x="81739" y="77281"/>
                    </a:cubicBezTo>
                    <a:cubicBezTo>
                      <a:pt x="81739" y="78754"/>
                      <a:pt x="83199" y="80227"/>
                      <a:pt x="84672" y="80253"/>
                    </a:cubicBezTo>
                    <a:lnTo>
                      <a:pt x="84672" y="80253"/>
                    </a:lnTo>
                    <a:cubicBezTo>
                      <a:pt x="87512" y="80249"/>
                      <a:pt x="90887" y="80196"/>
                      <a:pt x="93629" y="79510"/>
                    </a:cubicBezTo>
                    <a:cubicBezTo>
                      <a:pt x="94372" y="79510"/>
                      <a:pt x="95858" y="78024"/>
                      <a:pt x="95858" y="77281"/>
                    </a:cubicBezTo>
                    <a:cubicBezTo>
                      <a:pt x="95858" y="75795"/>
                      <a:pt x="94372" y="74309"/>
                      <a:pt x="93629" y="74309"/>
                    </a:cubicBezTo>
                    <a:close/>
                    <a:moveTo>
                      <a:pt x="84672" y="80253"/>
                    </a:moveTo>
                    <a:cubicBezTo>
                      <a:pt x="84434" y="80253"/>
                      <a:pt x="84199" y="80253"/>
                      <a:pt x="83969" y="80253"/>
                    </a:cubicBezTo>
                    <a:lnTo>
                      <a:pt x="84712" y="80253"/>
                    </a:lnTo>
                    <a:cubicBezTo>
                      <a:pt x="84699" y="80253"/>
                      <a:pt x="84685" y="80253"/>
                      <a:pt x="84672" y="80253"/>
                    </a:cubicBezTo>
                    <a:close/>
                    <a:moveTo>
                      <a:pt x="2229" y="75052"/>
                    </a:moveTo>
                    <a:cubicBezTo>
                      <a:pt x="743" y="75052"/>
                      <a:pt x="0" y="76538"/>
                      <a:pt x="0" y="78024"/>
                    </a:cubicBezTo>
                    <a:lnTo>
                      <a:pt x="0" y="86941"/>
                    </a:lnTo>
                    <a:cubicBezTo>
                      <a:pt x="0" y="88427"/>
                      <a:pt x="743" y="89913"/>
                      <a:pt x="2229" y="89913"/>
                    </a:cubicBezTo>
                    <a:lnTo>
                      <a:pt x="2229" y="89170"/>
                    </a:lnTo>
                    <a:cubicBezTo>
                      <a:pt x="3715" y="89170"/>
                      <a:pt x="4459" y="88427"/>
                      <a:pt x="4459" y="86941"/>
                    </a:cubicBezTo>
                    <a:lnTo>
                      <a:pt x="4459" y="78024"/>
                    </a:lnTo>
                    <a:cubicBezTo>
                      <a:pt x="4459" y="76538"/>
                      <a:pt x="3715" y="75052"/>
                      <a:pt x="2229" y="75052"/>
                    </a:cubicBezTo>
                    <a:close/>
                    <a:moveTo>
                      <a:pt x="153076" y="80253"/>
                    </a:moveTo>
                    <a:cubicBezTo>
                      <a:pt x="152332" y="80253"/>
                      <a:pt x="150846" y="80996"/>
                      <a:pt x="150846" y="82482"/>
                    </a:cubicBezTo>
                    <a:lnTo>
                      <a:pt x="150846" y="91399"/>
                    </a:lnTo>
                    <a:cubicBezTo>
                      <a:pt x="150846" y="93257"/>
                      <a:pt x="151961" y="94186"/>
                      <a:pt x="153076" y="94186"/>
                    </a:cubicBezTo>
                    <a:cubicBezTo>
                      <a:pt x="154190" y="94186"/>
                      <a:pt x="155305" y="93257"/>
                      <a:pt x="155305" y="91399"/>
                    </a:cubicBezTo>
                    <a:lnTo>
                      <a:pt x="155305" y="82482"/>
                    </a:lnTo>
                    <a:cubicBezTo>
                      <a:pt x="156048" y="80996"/>
                      <a:pt x="154562" y="80253"/>
                      <a:pt x="153076" y="80253"/>
                    </a:cubicBezTo>
                    <a:close/>
                    <a:moveTo>
                      <a:pt x="2229" y="93629"/>
                    </a:moveTo>
                    <a:cubicBezTo>
                      <a:pt x="743" y="93629"/>
                      <a:pt x="0" y="95115"/>
                      <a:pt x="0" y="96601"/>
                    </a:cubicBezTo>
                    <a:lnTo>
                      <a:pt x="0" y="106261"/>
                    </a:lnTo>
                    <a:cubicBezTo>
                      <a:pt x="0" y="107004"/>
                      <a:pt x="743" y="108490"/>
                      <a:pt x="2229" y="108490"/>
                    </a:cubicBezTo>
                    <a:lnTo>
                      <a:pt x="2229" y="107747"/>
                    </a:lnTo>
                    <a:cubicBezTo>
                      <a:pt x="3715" y="107747"/>
                      <a:pt x="4459" y="107004"/>
                      <a:pt x="4459" y="105518"/>
                    </a:cubicBezTo>
                    <a:lnTo>
                      <a:pt x="4459" y="96601"/>
                    </a:lnTo>
                    <a:cubicBezTo>
                      <a:pt x="4459" y="95115"/>
                      <a:pt x="3715" y="93629"/>
                      <a:pt x="2229" y="93629"/>
                    </a:cubicBezTo>
                    <a:close/>
                    <a:moveTo>
                      <a:pt x="153076" y="98830"/>
                    </a:moveTo>
                    <a:lnTo>
                      <a:pt x="153076" y="99573"/>
                    </a:lnTo>
                    <a:cubicBezTo>
                      <a:pt x="151589" y="99573"/>
                      <a:pt x="150846" y="100316"/>
                      <a:pt x="150846" y="101803"/>
                    </a:cubicBezTo>
                    <a:lnTo>
                      <a:pt x="150846" y="110720"/>
                    </a:lnTo>
                    <a:cubicBezTo>
                      <a:pt x="150846" y="112206"/>
                      <a:pt x="151961" y="112949"/>
                      <a:pt x="153076" y="112949"/>
                    </a:cubicBezTo>
                    <a:cubicBezTo>
                      <a:pt x="154190" y="112949"/>
                      <a:pt x="155305" y="112206"/>
                      <a:pt x="155305" y="110720"/>
                    </a:cubicBezTo>
                    <a:lnTo>
                      <a:pt x="155305" y="101803"/>
                    </a:lnTo>
                    <a:cubicBezTo>
                      <a:pt x="155305" y="100316"/>
                      <a:pt x="154562" y="98830"/>
                      <a:pt x="153076" y="98830"/>
                    </a:cubicBezTo>
                    <a:close/>
                    <a:moveTo>
                      <a:pt x="2972" y="113494"/>
                    </a:moveTo>
                    <a:cubicBezTo>
                      <a:pt x="2750" y="113494"/>
                      <a:pt x="2502" y="113556"/>
                      <a:pt x="2229" y="113692"/>
                    </a:cubicBezTo>
                    <a:cubicBezTo>
                      <a:pt x="743" y="113692"/>
                      <a:pt x="0" y="114435"/>
                      <a:pt x="0" y="115921"/>
                    </a:cubicBezTo>
                    <a:lnTo>
                      <a:pt x="0" y="124838"/>
                    </a:lnTo>
                    <a:cubicBezTo>
                      <a:pt x="0" y="126324"/>
                      <a:pt x="743" y="127068"/>
                      <a:pt x="2229" y="127068"/>
                    </a:cubicBezTo>
                    <a:cubicBezTo>
                      <a:pt x="3715" y="127068"/>
                      <a:pt x="4459" y="126324"/>
                      <a:pt x="4459" y="124838"/>
                    </a:cubicBezTo>
                    <a:lnTo>
                      <a:pt x="4459" y="115921"/>
                    </a:lnTo>
                    <a:cubicBezTo>
                      <a:pt x="4459" y="114708"/>
                      <a:pt x="3963" y="113494"/>
                      <a:pt x="2972" y="113494"/>
                    </a:cubicBezTo>
                    <a:close/>
                    <a:moveTo>
                      <a:pt x="78024" y="108490"/>
                    </a:moveTo>
                    <a:lnTo>
                      <a:pt x="101060" y="120380"/>
                    </a:lnTo>
                    <a:lnTo>
                      <a:pt x="78024" y="131526"/>
                    </a:lnTo>
                    <a:lnTo>
                      <a:pt x="54988" y="120380"/>
                    </a:lnTo>
                    <a:lnTo>
                      <a:pt x="78024" y="108490"/>
                    </a:lnTo>
                    <a:close/>
                    <a:moveTo>
                      <a:pt x="153076" y="118151"/>
                    </a:moveTo>
                    <a:cubicBezTo>
                      <a:pt x="151589" y="118151"/>
                      <a:pt x="150846" y="118894"/>
                      <a:pt x="150846" y="120380"/>
                    </a:cubicBezTo>
                    <a:lnTo>
                      <a:pt x="150846" y="129297"/>
                    </a:lnTo>
                    <a:cubicBezTo>
                      <a:pt x="150846" y="130783"/>
                      <a:pt x="151961" y="131526"/>
                      <a:pt x="153076" y="131526"/>
                    </a:cubicBezTo>
                    <a:cubicBezTo>
                      <a:pt x="154190" y="131526"/>
                      <a:pt x="155305" y="130783"/>
                      <a:pt x="155305" y="129297"/>
                    </a:cubicBezTo>
                    <a:lnTo>
                      <a:pt x="155305" y="120380"/>
                    </a:lnTo>
                    <a:cubicBezTo>
                      <a:pt x="155305" y="118894"/>
                      <a:pt x="154562" y="118151"/>
                      <a:pt x="153076" y="118151"/>
                    </a:cubicBezTo>
                    <a:close/>
                    <a:moveTo>
                      <a:pt x="2229" y="132269"/>
                    </a:moveTo>
                    <a:cubicBezTo>
                      <a:pt x="743" y="132269"/>
                      <a:pt x="0" y="133012"/>
                      <a:pt x="0" y="134498"/>
                    </a:cubicBezTo>
                    <a:lnTo>
                      <a:pt x="0" y="144159"/>
                    </a:lnTo>
                    <a:cubicBezTo>
                      <a:pt x="0" y="144902"/>
                      <a:pt x="743" y="146388"/>
                      <a:pt x="2229" y="146388"/>
                    </a:cubicBezTo>
                    <a:cubicBezTo>
                      <a:pt x="3715" y="146388"/>
                      <a:pt x="4459" y="144902"/>
                      <a:pt x="4459" y="144159"/>
                    </a:cubicBezTo>
                    <a:lnTo>
                      <a:pt x="4459" y="134498"/>
                    </a:lnTo>
                    <a:cubicBezTo>
                      <a:pt x="4459" y="133012"/>
                      <a:pt x="3715" y="132269"/>
                      <a:pt x="2229" y="132269"/>
                    </a:cubicBezTo>
                    <a:close/>
                    <a:moveTo>
                      <a:pt x="153076" y="136728"/>
                    </a:moveTo>
                    <a:cubicBezTo>
                      <a:pt x="151589" y="136728"/>
                      <a:pt x="150846" y="138214"/>
                      <a:pt x="150846" y="139700"/>
                    </a:cubicBezTo>
                    <a:lnTo>
                      <a:pt x="150846" y="148617"/>
                    </a:lnTo>
                    <a:cubicBezTo>
                      <a:pt x="150846" y="150103"/>
                      <a:pt x="151961" y="150846"/>
                      <a:pt x="153076" y="150846"/>
                    </a:cubicBezTo>
                    <a:cubicBezTo>
                      <a:pt x="154190" y="150846"/>
                      <a:pt x="155305" y="150103"/>
                      <a:pt x="155305" y="148617"/>
                    </a:cubicBezTo>
                    <a:lnTo>
                      <a:pt x="155305" y="139700"/>
                    </a:lnTo>
                    <a:cubicBezTo>
                      <a:pt x="155305" y="138214"/>
                      <a:pt x="154562" y="136728"/>
                      <a:pt x="153076" y="136728"/>
                    </a:cubicBezTo>
                    <a:close/>
                    <a:moveTo>
                      <a:pt x="52016" y="124095"/>
                    </a:moveTo>
                    <a:lnTo>
                      <a:pt x="75052" y="135985"/>
                    </a:lnTo>
                    <a:lnTo>
                      <a:pt x="75052" y="159020"/>
                    </a:lnTo>
                    <a:lnTo>
                      <a:pt x="52016" y="147131"/>
                    </a:lnTo>
                    <a:lnTo>
                      <a:pt x="52016" y="124095"/>
                    </a:lnTo>
                    <a:close/>
                    <a:moveTo>
                      <a:pt x="104032" y="124095"/>
                    </a:moveTo>
                    <a:lnTo>
                      <a:pt x="104032" y="146388"/>
                    </a:lnTo>
                    <a:lnTo>
                      <a:pt x="80253" y="159020"/>
                    </a:lnTo>
                    <a:lnTo>
                      <a:pt x="80253" y="135985"/>
                    </a:lnTo>
                    <a:lnTo>
                      <a:pt x="104032" y="124095"/>
                    </a:lnTo>
                    <a:close/>
                    <a:moveTo>
                      <a:pt x="76909" y="104961"/>
                    </a:moveTo>
                    <a:cubicBezTo>
                      <a:pt x="76538" y="104961"/>
                      <a:pt x="76166" y="105147"/>
                      <a:pt x="75795" y="105518"/>
                    </a:cubicBezTo>
                    <a:lnTo>
                      <a:pt x="47557" y="119637"/>
                    </a:lnTo>
                    <a:cubicBezTo>
                      <a:pt x="47557" y="119637"/>
                      <a:pt x="46814" y="120380"/>
                      <a:pt x="46814" y="121123"/>
                    </a:cubicBezTo>
                    <a:lnTo>
                      <a:pt x="46814" y="148617"/>
                    </a:lnTo>
                    <a:cubicBezTo>
                      <a:pt x="47557" y="149360"/>
                      <a:pt x="48301" y="150103"/>
                      <a:pt x="49044" y="150103"/>
                    </a:cubicBezTo>
                    <a:lnTo>
                      <a:pt x="76538" y="164222"/>
                    </a:lnTo>
                    <a:lnTo>
                      <a:pt x="78024" y="164222"/>
                    </a:lnTo>
                    <a:lnTo>
                      <a:pt x="78024" y="164593"/>
                    </a:lnTo>
                    <a:lnTo>
                      <a:pt x="78024" y="164593"/>
                    </a:lnTo>
                    <a:lnTo>
                      <a:pt x="105518" y="150846"/>
                    </a:lnTo>
                    <a:cubicBezTo>
                      <a:pt x="106261" y="150103"/>
                      <a:pt x="107004" y="149360"/>
                      <a:pt x="107004" y="148617"/>
                    </a:cubicBezTo>
                    <a:lnTo>
                      <a:pt x="107004" y="121123"/>
                    </a:lnTo>
                    <a:cubicBezTo>
                      <a:pt x="107004" y="120380"/>
                      <a:pt x="106261" y="119637"/>
                      <a:pt x="106261" y="119637"/>
                    </a:cubicBezTo>
                    <a:lnTo>
                      <a:pt x="78024" y="105518"/>
                    </a:lnTo>
                    <a:cubicBezTo>
                      <a:pt x="77652" y="105147"/>
                      <a:pt x="77281" y="104961"/>
                      <a:pt x="76909" y="104961"/>
                    </a:cubicBezTo>
                    <a:close/>
                    <a:moveTo>
                      <a:pt x="2229" y="150846"/>
                    </a:moveTo>
                    <a:cubicBezTo>
                      <a:pt x="743" y="150846"/>
                      <a:pt x="0" y="151589"/>
                      <a:pt x="0" y="153076"/>
                    </a:cubicBezTo>
                    <a:lnTo>
                      <a:pt x="0" y="154562"/>
                    </a:lnTo>
                    <a:cubicBezTo>
                      <a:pt x="0" y="157534"/>
                      <a:pt x="743" y="160506"/>
                      <a:pt x="2229" y="163479"/>
                    </a:cubicBezTo>
                    <a:cubicBezTo>
                      <a:pt x="2229" y="164222"/>
                      <a:pt x="2972" y="164965"/>
                      <a:pt x="4459" y="164965"/>
                    </a:cubicBezTo>
                    <a:lnTo>
                      <a:pt x="5202" y="164965"/>
                    </a:lnTo>
                    <a:cubicBezTo>
                      <a:pt x="5945" y="164222"/>
                      <a:pt x="6688" y="162736"/>
                      <a:pt x="5945" y="161249"/>
                    </a:cubicBezTo>
                    <a:cubicBezTo>
                      <a:pt x="5202" y="159020"/>
                      <a:pt x="4459" y="156791"/>
                      <a:pt x="4459" y="154562"/>
                    </a:cubicBezTo>
                    <a:lnTo>
                      <a:pt x="4459" y="153076"/>
                    </a:lnTo>
                    <a:cubicBezTo>
                      <a:pt x="4459" y="151589"/>
                      <a:pt x="3715" y="150846"/>
                      <a:pt x="2229" y="150846"/>
                    </a:cubicBezTo>
                    <a:close/>
                    <a:moveTo>
                      <a:pt x="78024" y="164593"/>
                    </a:moveTo>
                    <a:lnTo>
                      <a:pt x="77281" y="164965"/>
                    </a:lnTo>
                    <a:lnTo>
                      <a:pt x="78024" y="164965"/>
                    </a:lnTo>
                    <a:lnTo>
                      <a:pt x="78024" y="164593"/>
                    </a:lnTo>
                    <a:close/>
                    <a:moveTo>
                      <a:pt x="153076" y="155305"/>
                    </a:moveTo>
                    <a:cubicBezTo>
                      <a:pt x="152332" y="155305"/>
                      <a:pt x="150846" y="156048"/>
                      <a:pt x="150846" y="157534"/>
                    </a:cubicBezTo>
                    <a:cubicBezTo>
                      <a:pt x="150103" y="160506"/>
                      <a:pt x="148617" y="162736"/>
                      <a:pt x="147131" y="164965"/>
                    </a:cubicBezTo>
                    <a:cubicBezTo>
                      <a:pt x="146388" y="166451"/>
                      <a:pt x="146388" y="167937"/>
                      <a:pt x="147874" y="168680"/>
                    </a:cubicBezTo>
                    <a:lnTo>
                      <a:pt x="149360" y="168680"/>
                    </a:lnTo>
                    <a:cubicBezTo>
                      <a:pt x="150103" y="168680"/>
                      <a:pt x="150846" y="168680"/>
                      <a:pt x="150846" y="167937"/>
                    </a:cubicBezTo>
                    <a:cubicBezTo>
                      <a:pt x="153076" y="164965"/>
                      <a:pt x="154562" y="161993"/>
                      <a:pt x="155305" y="158277"/>
                    </a:cubicBezTo>
                    <a:cubicBezTo>
                      <a:pt x="155305" y="156791"/>
                      <a:pt x="154562" y="156048"/>
                      <a:pt x="153076" y="155305"/>
                    </a:cubicBezTo>
                    <a:close/>
                    <a:moveTo>
                      <a:pt x="9660" y="167566"/>
                    </a:moveTo>
                    <a:cubicBezTo>
                      <a:pt x="9103" y="167566"/>
                      <a:pt x="8545" y="167937"/>
                      <a:pt x="8174" y="168680"/>
                    </a:cubicBezTo>
                    <a:cubicBezTo>
                      <a:pt x="6688" y="169423"/>
                      <a:pt x="6688" y="170910"/>
                      <a:pt x="8174" y="171653"/>
                    </a:cubicBezTo>
                    <a:cubicBezTo>
                      <a:pt x="10403" y="173882"/>
                      <a:pt x="12632" y="176111"/>
                      <a:pt x="15605" y="178340"/>
                    </a:cubicBezTo>
                    <a:cubicBezTo>
                      <a:pt x="16348" y="178340"/>
                      <a:pt x="17834" y="178340"/>
                      <a:pt x="18577" y="176854"/>
                    </a:cubicBezTo>
                    <a:cubicBezTo>
                      <a:pt x="19320" y="176111"/>
                      <a:pt x="19320" y="174625"/>
                      <a:pt x="17834" y="173882"/>
                    </a:cubicBezTo>
                    <a:cubicBezTo>
                      <a:pt x="15605" y="172396"/>
                      <a:pt x="13376" y="170166"/>
                      <a:pt x="11146" y="168680"/>
                    </a:cubicBezTo>
                    <a:cubicBezTo>
                      <a:pt x="10775" y="167937"/>
                      <a:pt x="10217" y="167566"/>
                      <a:pt x="9660" y="167566"/>
                    </a:cubicBezTo>
                    <a:close/>
                    <a:moveTo>
                      <a:pt x="142672" y="171095"/>
                    </a:moveTo>
                    <a:cubicBezTo>
                      <a:pt x="142115" y="171095"/>
                      <a:pt x="141558" y="171281"/>
                      <a:pt x="141186" y="171653"/>
                    </a:cubicBezTo>
                    <a:cubicBezTo>
                      <a:pt x="138957" y="173139"/>
                      <a:pt x="135985" y="174625"/>
                      <a:pt x="133755" y="176111"/>
                    </a:cubicBezTo>
                    <a:cubicBezTo>
                      <a:pt x="132269" y="176854"/>
                      <a:pt x="132269" y="178340"/>
                      <a:pt x="133012" y="179827"/>
                    </a:cubicBezTo>
                    <a:cubicBezTo>
                      <a:pt x="133012" y="180570"/>
                      <a:pt x="133755" y="180570"/>
                      <a:pt x="134498" y="180570"/>
                    </a:cubicBezTo>
                    <a:lnTo>
                      <a:pt x="135985" y="180570"/>
                    </a:lnTo>
                    <a:cubicBezTo>
                      <a:pt x="138957" y="179084"/>
                      <a:pt x="141186" y="177597"/>
                      <a:pt x="144159" y="175368"/>
                    </a:cubicBezTo>
                    <a:cubicBezTo>
                      <a:pt x="144902" y="174625"/>
                      <a:pt x="144902" y="173139"/>
                      <a:pt x="144159" y="171653"/>
                    </a:cubicBezTo>
                    <a:cubicBezTo>
                      <a:pt x="143787" y="171281"/>
                      <a:pt x="143230" y="171095"/>
                      <a:pt x="142672" y="171095"/>
                    </a:cubicBezTo>
                    <a:close/>
                    <a:moveTo>
                      <a:pt x="24842" y="178049"/>
                    </a:moveTo>
                    <a:cubicBezTo>
                      <a:pt x="23832" y="178049"/>
                      <a:pt x="23036" y="178739"/>
                      <a:pt x="23036" y="179827"/>
                    </a:cubicBezTo>
                    <a:cubicBezTo>
                      <a:pt x="22293" y="180570"/>
                      <a:pt x="23036" y="182056"/>
                      <a:pt x="23779" y="182799"/>
                    </a:cubicBezTo>
                    <a:cubicBezTo>
                      <a:pt x="26751" y="184285"/>
                      <a:pt x="29723" y="185028"/>
                      <a:pt x="33439" y="186514"/>
                    </a:cubicBezTo>
                    <a:lnTo>
                      <a:pt x="34182" y="186514"/>
                    </a:lnTo>
                    <a:cubicBezTo>
                      <a:pt x="34925" y="186514"/>
                      <a:pt x="35668" y="185771"/>
                      <a:pt x="36411" y="185028"/>
                    </a:cubicBezTo>
                    <a:cubicBezTo>
                      <a:pt x="36411" y="183542"/>
                      <a:pt x="35668" y="182056"/>
                      <a:pt x="34182" y="182056"/>
                    </a:cubicBezTo>
                    <a:cubicBezTo>
                      <a:pt x="31210" y="180570"/>
                      <a:pt x="28980" y="179827"/>
                      <a:pt x="26008" y="178340"/>
                    </a:cubicBezTo>
                    <a:cubicBezTo>
                      <a:pt x="25610" y="178141"/>
                      <a:pt x="25212" y="178049"/>
                      <a:pt x="24842" y="178049"/>
                    </a:cubicBezTo>
                    <a:close/>
                    <a:moveTo>
                      <a:pt x="125581" y="179827"/>
                    </a:moveTo>
                    <a:cubicBezTo>
                      <a:pt x="122609" y="181313"/>
                      <a:pt x="119637" y="182056"/>
                      <a:pt x="116664" y="183542"/>
                    </a:cubicBezTo>
                    <a:cubicBezTo>
                      <a:pt x="115178" y="183542"/>
                      <a:pt x="115178" y="185028"/>
                      <a:pt x="115178" y="185771"/>
                    </a:cubicBezTo>
                    <a:cubicBezTo>
                      <a:pt x="115178" y="187257"/>
                      <a:pt x="116664" y="188001"/>
                      <a:pt x="117407" y="188001"/>
                    </a:cubicBezTo>
                    <a:lnTo>
                      <a:pt x="118151" y="188001"/>
                    </a:lnTo>
                    <a:cubicBezTo>
                      <a:pt x="121123" y="187257"/>
                      <a:pt x="124095" y="185771"/>
                      <a:pt x="127068" y="184285"/>
                    </a:cubicBezTo>
                    <a:cubicBezTo>
                      <a:pt x="128554" y="184285"/>
                      <a:pt x="129297" y="182799"/>
                      <a:pt x="128554" y="181313"/>
                    </a:cubicBezTo>
                    <a:cubicBezTo>
                      <a:pt x="127811" y="180570"/>
                      <a:pt x="126324" y="179827"/>
                      <a:pt x="125581" y="179827"/>
                    </a:cubicBezTo>
                    <a:close/>
                    <a:moveTo>
                      <a:pt x="42445" y="184202"/>
                    </a:moveTo>
                    <a:cubicBezTo>
                      <a:pt x="39925" y="184202"/>
                      <a:pt x="38868" y="188057"/>
                      <a:pt x="41613" y="188744"/>
                    </a:cubicBezTo>
                    <a:cubicBezTo>
                      <a:pt x="44585" y="189487"/>
                      <a:pt x="47557" y="190230"/>
                      <a:pt x="51273" y="190973"/>
                    </a:cubicBezTo>
                    <a:cubicBezTo>
                      <a:pt x="52016" y="190973"/>
                      <a:pt x="53502" y="190230"/>
                      <a:pt x="53502" y="189487"/>
                    </a:cubicBezTo>
                    <a:cubicBezTo>
                      <a:pt x="53502" y="188001"/>
                      <a:pt x="53502" y="187257"/>
                      <a:pt x="52759" y="186514"/>
                    </a:cubicBezTo>
                    <a:lnTo>
                      <a:pt x="52016" y="186514"/>
                    </a:lnTo>
                    <a:cubicBezTo>
                      <a:pt x="49044" y="185771"/>
                      <a:pt x="46071" y="185028"/>
                      <a:pt x="43099" y="184285"/>
                    </a:cubicBezTo>
                    <a:cubicBezTo>
                      <a:pt x="42872" y="184228"/>
                      <a:pt x="42653" y="184202"/>
                      <a:pt x="42445" y="184202"/>
                    </a:cubicBezTo>
                    <a:close/>
                    <a:moveTo>
                      <a:pt x="107646" y="185688"/>
                    </a:moveTo>
                    <a:cubicBezTo>
                      <a:pt x="107446" y="185688"/>
                      <a:pt x="107231" y="185714"/>
                      <a:pt x="107004" y="185771"/>
                    </a:cubicBezTo>
                    <a:lnTo>
                      <a:pt x="107747" y="185771"/>
                    </a:lnTo>
                    <a:cubicBezTo>
                      <a:pt x="104775" y="186514"/>
                      <a:pt x="101803" y="187257"/>
                      <a:pt x="98830" y="187257"/>
                    </a:cubicBezTo>
                    <a:cubicBezTo>
                      <a:pt x="95858" y="188001"/>
                      <a:pt x="95858" y="191716"/>
                      <a:pt x="98830" y="192459"/>
                    </a:cubicBezTo>
                    <a:cubicBezTo>
                      <a:pt x="101803" y="191716"/>
                      <a:pt x="104775" y="190973"/>
                      <a:pt x="107747" y="190230"/>
                    </a:cubicBezTo>
                    <a:cubicBezTo>
                      <a:pt x="110492" y="189544"/>
                      <a:pt x="110068" y="185688"/>
                      <a:pt x="107646" y="185688"/>
                    </a:cubicBezTo>
                    <a:close/>
                    <a:moveTo>
                      <a:pt x="60835" y="187798"/>
                    </a:moveTo>
                    <a:cubicBezTo>
                      <a:pt x="59676" y="187798"/>
                      <a:pt x="58704" y="188886"/>
                      <a:pt x="58704" y="189487"/>
                    </a:cubicBezTo>
                    <a:cubicBezTo>
                      <a:pt x="58704" y="190973"/>
                      <a:pt x="59447" y="192459"/>
                      <a:pt x="60933" y="192459"/>
                    </a:cubicBezTo>
                    <a:lnTo>
                      <a:pt x="70593" y="193202"/>
                    </a:lnTo>
                    <a:cubicBezTo>
                      <a:pt x="72822" y="192459"/>
                      <a:pt x="72822" y="188744"/>
                      <a:pt x="70593" y="188744"/>
                    </a:cubicBezTo>
                    <a:cubicBezTo>
                      <a:pt x="67621" y="188744"/>
                      <a:pt x="64648" y="188744"/>
                      <a:pt x="61676" y="188001"/>
                    </a:cubicBezTo>
                    <a:cubicBezTo>
                      <a:pt x="61392" y="187859"/>
                      <a:pt x="61108" y="187798"/>
                      <a:pt x="60835" y="187798"/>
                    </a:cubicBezTo>
                    <a:close/>
                    <a:moveTo>
                      <a:pt x="80253" y="188001"/>
                    </a:moveTo>
                    <a:cubicBezTo>
                      <a:pt x="78767" y="188001"/>
                      <a:pt x="78024" y="189487"/>
                      <a:pt x="78024" y="190230"/>
                    </a:cubicBezTo>
                    <a:cubicBezTo>
                      <a:pt x="78024" y="191716"/>
                      <a:pt x="78767" y="193202"/>
                      <a:pt x="80253" y="193202"/>
                    </a:cubicBezTo>
                    <a:lnTo>
                      <a:pt x="89170" y="193202"/>
                    </a:lnTo>
                    <a:cubicBezTo>
                      <a:pt x="90656" y="192459"/>
                      <a:pt x="91399" y="191716"/>
                      <a:pt x="91399" y="190230"/>
                    </a:cubicBezTo>
                    <a:cubicBezTo>
                      <a:pt x="91399" y="188744"/>
                      <a:pt x="90656" y="188001"/>
                      <a:pt x="89170" y="1880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" name="Google Shape;2614;p120">
              <a:extLst>
                <a:ext uri="{FF2B5EF4-FFF2-40B4-BE49-F238E27FC236}">
                  <a16:creationId xmlns:a16="http://schemas.microsoft.com/office/drawing/2014/main" id="{F1A4FD65-1372-C20A-E5F3-88A97F077A72}"/>
                </a:ext>
              </a:extLst>
            </p:cNvPr>
            <p:cNvSpPr txBox="1"/>
            <p:nvPr/>
          </p:nvSpPr>
          <p:spPr>
            <a:xfrm>
              <a:off x="2524512" y="4760328"/>
              <a:ext cx="1769806" cy="216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rPr>
                <a:t>Hyperscale Orchestrator</a:t>
              </a:r>
              <a:endPara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7051;p585">
            <a:extLst>
              <a:ext uri="{FF2B5EF4-FFF2-40B4-BE49-F238E27FC236}">
                <a16:creationId xmlns:a16="http://schemas.microsoft.com/office/drawing/2014/main" id="{558D2D84-FA33-0B07-5C61-AEBB9E7C2B0F}"/>
              </a:ext>
            </a:extLst>
          </p:cNvPr>
          <p:cNvSpPr txBox="1"/>
          <p:nvPr/>
        </p:nvSpPr>
        <p:spPr>
          <a:xfrm>
            <a:off x="6849349" y="5682544"/>
            <a:ext cx="1227970" cy="31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32 CPU/128 RAM</a:t>
            </a:r>
          </a:p>
          <a:p>
            <a:pPr algn="ctr"/>
            <a:endParaRPr sz="1100" dirty="0"/>
          </a:p>
        </p:txBody>
      </p:sp>
      <p:sp>
        <p:nvSpPr>
          <p:cNvPr id="98" name="Google Shape;7051;p585">
            <a:extLst>
              <a:ext uri="{FF2B5EF4-FFF2-40B4-BE49-F238E27FC236}">
                <a16:creationId xmlns:a16="http://schemas.microsoft.com/office/drawing/2014/main" id="{3BEE553B-556C-6778-6946-14242AFFB00D}"/>
              </a:ext>
            </a:extLst>
          </p:cNvPr>
          <p:cNvSpPr txBox="1"/>
          <p:nvPr/>
        </p:nvSpPr>
        <p:spPr>
          <a:xfrm>
            <a:off x="4242619" y="3026529"/>
            <a:ext cx="1187068" cy="27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(16 CPU/256 RAM)</a:t>
            </a:r>
          </a:p>
          <a:p>
            <a:pPr algn="ctr"/>
            <a:endParaRPr sz="1100" dirty="0"/>
          </a:p>
        </p:txBody>
      </p:sp>
      <p:grpSp>
        <p:nvGrpSpPr>
          <p:cNvPr id="101" name="Google Shape;1127;p7">
            <a:extLst>
              <a:ext uri="{FF2B5EF4-FFF2-40B4-BE49-F238E27FC236}">
                <a16:creationId xmlns:a16="http://schemas.microsoft.com/office/drawing/2014/main" id="{02BFACCB-BB8B-A9A4-F7E4-096CC7CD5F87}"/>
              </a:ext>
            </a:extLst>
          </p:cNvPr>
          <p:cNvGrpSpPr/>
          <p:nvPr/>
        </p:nvGrpSpPr>
        <p:grpSpPr>
          <a:xfrm>
            <a:off x="9708130" y="3644052"/>
            <a:ext cx="453096" cy="426386"/>
            <a:chOff x="3734069" y="1546988"/>
            <a:chExt cx="525030" cy="652500"/>
          </a:xfrm>
        </p:grpSpPr>
        <p:sp>
          <p:nvSpPr>
            <p:cNvPr id="105" name="Google Shape;1128;p7">
              <a:extLst>
                <a:ext uri="{FF2B5EF4-FFF2-40B4-BE49-F238E27FC236}">
                  <a16:creationId xmlns:a16="http://schemas.microsoft.com/office/drawing/2014/main" id="{19D0F5D3-6CFF-E86C-A7A5-7DCC3EA8C963}"/>
                </a:ext>
              </a:extLst>
            </p:cNvPr>
            <p:cNvSpPr/>
            <p:nvPr/>
          </p:nvSpPr>
          <p:spPr>
            <a:xfrm>
              <a:off x="3734069" y="1546988"/>
              <a:ext cx="525030" cy="652500"/>
            </a:xfrm>
            <a:prstGeom prst="roundRect">
              <a:avLst>
                <a:gd name="adj" fmla="val 23070"/>
              </a:avLst>
            </a:prstGeom>
            <a:noFill/>
            <a:ln w="19050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>
                <a:buSzPts val="1900"/>
              </a:pPr>
              <a:endParaRPr sz="2400" dirty="0"/>
            </a:p>
          </p:txBody>
        </p:sp>
        <p:sp>
          <p:nvSpPr>
            <p:cNvPr id="107" name="Google Shape;1129;p7">
              <a:extLst>
                <a:ext uri="{FF2B5EF4-FFF2-40B4-BE49-F238E27FC236}">
                  <a16:creationId xmlns:a16="http://schemas.microsoft.com/office/drawing/2014/main" id="{84B51F73-06D0-3488-0D5D-EFCE1CA5759B}"/>
                </a:ext>
              </a:extLst>
            </p:cNvPr>
            <p:cNvSpPr/>
            <p:nvPr/>
          </p:nvSpPr>
          <p:spPr>
            <a:xfrm>
              <a:off x="3823986" y="1681800"/>
              <a:ext cx="340009" cy="382885"/>
            </a:xfrm>
            <a:custGeom>
              <a:avLst/>
              <a:gdLst/>
              <a:ahLst/>
              <a:cxnLst/>
              <a:rect l="l" t="t" r="r" b="b"/>
              <a:pathLst>
                <a:path w="168530" h="189782" extrusionOk="0">
                  <a:moveTo>
                    <a:pt x="54858" y="21252"/>
                  </a:moveTo>
                  <a:lnTo>
                    <a:pt x="54858" y="27676"/>
                  </a:lnTo>
                  <a:lnTo>
                    <a:pt x="143818" y="27676"/>
                  </a:lnTo>
                  <a:lnTo>
                    <a:pt x="143818" y="21252"/>
                  </a:lnTo>
                  <a:close/>
                  <a:moveTo>
                    <a:pt x="31136" y="28171"/>
                  </a:moveTo>
                  <a:cubicBezTo>
                    <a:pt x="33607" y="28171"/>
                    <a:pt x="36078" y="30642"/>
                    <a:pt x="36078" y="33607"/>
                  </a:cubicBezTo>
                  <a:cubicBezTo>
                    <a:pt x="36078" y="37067"/>
                    <a:pt x="33483" y="38796"/>
                    <a:pt x="30889" y="38796"/>
                  </a:cubicBezTo>
                  <a:cubicBezTo>
                    <a:pt x="28294" y="38796"/>
                    <a:pt x="25699" y="37067"/>
                    <a:pt x="25699" y="33607"/>
                  </a:cubicBezTo>
                  <a:cubicBezTo>
                    <a:pt x="25699" y="30642"/>
                    <a:pt x="28171" y="28171"/>
                    <a:pt x="31136" y="28171"/>
                  </a:cubicBezTo>
                  <a:close/>
                  <a:moveTo>
                    <a:pt x="31082" y="22148"/>
                  </a:moveTo>
                  <a:cubicBezTo>
                    <a:pt x="28176" y="22148"/>
                    <a:pt x="25185" y="23249"/>
                    <a:pt x="22734" y="25700"/>
                  </a:cubicBezTo>
                  <a:cubicBezTo>
                    <a:pt x="15815" y="32619"/>
                    <a:pt x="20757" y="44974"/>
                    <a:pt x="31136" y="44974"/>
                  </a:cubicBezTo>
                  <a:cubicBezTo>
                    <a:pt x="37067" y="44974"/>
                    <a:pt x="42503" y="40032"/>
                    <a:pt x="42503" y="33607"/>
                  </a:cubicBezTo>
                  <a:cubicBezTo>
                    <a:pt x="42503" y="26660"/>
                    <a:pt x="36967" y="22148"/>
                    <a:pt x="31082" y="22148"/>
                  </a:cubicBezTo>
                  <a:close/>
                  <a:moveTo>
                    <a:pt x="54858" y="40032"/>
                  </a:moveTo>
                  <a:lnTo>
                    <a:pt x="54858" y="45963"/>
                  </a:lnTo>
                  <a:lnTo>
                    <a:pt x="143818" y="45963"/>
                  </a:lnTo>
                  <a:lnTo>
                    <a:pt x="143818" y="40032"/>
                  </a:lnTo>
                  <a:close/>
                  <a:moveTo>
                    <a:pt x="154455" y="6383"/>
                  </a:moveTo>
                  <a:cubicBezTo>
                    <a:pt x="158587" y="6383"/>
                    <a:pt x="162104" y="10165"/>
                    <a:pt x="162104" y="14827"/>
                  </a:cubicBezTo>
                  <a:lnTo>
                    <a:pt x="162104" y="52388"/>
                  </a:lnTo>
                  <a:cubicBezTo>
                    <a:pt x="162104" y="57330"/>
                    <a:pt x="158150" y="61283"/>
                    <a:pt x="153702" y="61283"/>
                  </a:cubicBezTo>
                  <a:lnTo>
                    <a:pt x="14827" y="61283"/>
                  </a:lnTo>
                  <a:cubicBezTo>
                    <a:pt x="9884" y="61283"/>
                    <a:pt x="6425" y="57330"/>
                    <a:pt x="6425" y="52388"/>
                  </a:cubicBezTo>
                  <a:lnTo>
                    <a:pt x="6425" y="14827"/>
                  </a:lnTo>
                  <a:cubicBezTo>
                    <a:pt x="6425" y="10165"/>
                    <a:pt x="9502" y="6383"/>
                    <a:pt x="13999" y="6383"/>
                  </a:cubicBezTo>
                  <a:cubicBezTo>
                    <a:pt x="14270" y="6383"/>
                    <a:pt x="14546" y="6397"/>
                    <a:pt x="14827" y="6425"/>
                  </a:cubicBezTo>
                  <a:lnTo>
                    <a:pt x="153702" y="6425"/>
                  </a:lnTo>
                  <a:cubicBezTo>
                    <a:pt x="153955" y="6397"/>
                    <a:pt x="154206" y="6383"/>
                    <a:pt x="154455" y="6383"/>
                  </a:cubicBezTo>
                  <a:close/>
                  <a:moveTo>
                    <a:pt x="54858" y="82535"/>
                  </a:moveTo>
                  <a:lnTo>
                    <a:pt x="54858" y="88960"/>
                  </a:lnTo>
                  <a:lnTo>
                    <a:pt x="143818" y="88960"/>
                  </a:lnTo>
                  <a:lnTo>
                    <a:pt x="143818" y="82535"/>
                  </a:lnTo>
                  <a:close/>
                  <a:moveTo>
                    <a:pt x="31136" y="89454"/>
                  </a:moveTo>
                  <a:cubicBezTo>
                    <a:pt x="33607" y="89454"/>
                    <a:pt x="36078" y="91925"/>
                    <a:pt x="36078" y="94891"/>
                  </a:cubicBezTo>
                  <a:cubicBezTo>
                    <a:pt x="36078" y="97882"/>
                    <a:pt x="33619" y="99980"/>
                    <a:pt x="30956" y="99980"/>
                  </a:cubicBezTo>
                  <a:cubicBezTo>
                    <a:pt x="29659" y="99980"/>
                    <a:pt x="28315" y="99483"/>
                    <a:pt x="27182" y="98350"/>
                  </a:cubicBezTo>
                  <a:cubicBezTo>
                    <a:pt x="23723" y="95385"/>
                    <a:pt x="26194" y="89454"/>
                    <a:pt x="31136" y="89454"/>
                  </a:cubicBezTo>
                  <a:close/>
                  <a:moveTo>
                    <a:pt x="30783" y="83280"/>
                  </a:moveTo>
                  <a:cubicBezTo>
                    <a:pt x="27972" y="83280"/>
                    <a:pt x="25101" y="84280"/>
                    <a:pt x="22734" y="86489"/>
                  </a:cubicBezTo>
                  <a:cubicBezTo>
                    <a:pt x="15815" y="93902"/>
                    <a:pt x="20757" y="106258"/>
                    <a:pt x="31136" y="106258"/>
                  </a:cubicBezTo>
                  <a:cubicBezTo>
                    <a:pt x="37067" y="106258"/>
                    <a:pt x="42503" y="101315"/>
                    <a:pt x="42503" y="94891"/>
                  </a:cubicBezTo>
                  <a:cubicBezTo>
                    <a:pt x="42503" y="87826"/>
                    <a:pt x="36778" y="83280"/>
                    <a:pt x="30783" y="83280"/>
                  </a:cubicBezTo>
                  <a:close/>
                  <a:moveTo>
                    <a:pt x="54858" y="100821"/>
                  </a:moveTo>
                  <a:lnTo>
                    <a:pt x="54858" y="107246"/>
                  </a:lnTo>
                  <a:lnTo>
                    <a:pt x="143818" y="107246"/>
                  </a:lnTo>
                  <a:lnTo>
                    <a:pt x="143818" y="100821"/>
                  </a:lnTo>
                  <a:close/>
                  <a:moveTo>
                    <a:pt x="153702" y="67214"/>
                  </a:moveTo>
                  <a:cubicBezTo>
                    <a:pt x="158150" y="67214"/>
                    <a:pt x="162104" y="71168"/>
                    <a:pt x="162104" y="76110"/>
                  </a:cubicBezTo>
                  <a:lnTo>
                    <a:pt x="162104" y="113671"/>
                  </a:lnTo>
                  <a:cubicBezTo>
                    <a:pt x="162104" y="118613"/>
                    <a:pt x="158150" y="122073"/>
                    <a:pt x="153702" y="122073"/>
                  </a:cubicBezTo>
                  <a:lnTo>
                    <a:pt x="14827" y="122073"/>
                  </a:lnTo>
                  <a:cubicBezTo>
                    <a:pt x="9884" y="122073"/>
                    <a:pt x="6425" y="118613"/>
                    <a:pt x="6425" y="113671"/>
                  </a:cubicBezTo>
                  <a:lnTo>
                    <a:pt x="6425" y="76110"/>
                  </a:lnTo>
                  <a:cubicBezTo>
                    <a:pt x="6425" y="71168"/>
                    <a:pt x="9884" y="67214"/>
                    <a:pt x="14827" y="67214"/>
                  </a:cubicBezTo>
                  <a:close/>
                  <a:moveTo>
                    <a:pt x="54858" y="143819"/>
                  </a:moveTo>
                  <a:lnTo>
                    <a:pt x="54858" y="149749"/>
                  </a:lnTo>
                  <a:lnTo>
                    <a:pt x="143818" y="149749"/>
                  </a:lnTo>
                  <a:lnTo>
                    <a:pt x="143818" y="143819"/>
                  </a:lnTo>
                  <a:close/>
                  <a:moveTo>
                    <a:pt x="31136" y="150738"/>
                  </a:moveTo>
                  <a:cubicBezTo>
                    <a:pt x="33607" y="150738"/>
                    <a:pt x="36078" y="153209"/>
                    <a:pt x="36078" y="156174"/>
                  </a:cubicBezTo>
                  <a:cubicBezTo>
                    <a:pt x="36078" y="159166"/>
                    <a:pt x="33619" y="161263"/>
                    <a:pt x="30956" y="161263"/>
                  </a:cubicBezTo>
                  <a:cubicBezTo>
                    <a:pt x="29659" y="161263"/>
                    <a:pt x="28315" y="160766"/>
                    <a:pt x="27182" y="159634"/>
                  </a:cubicBezTo>
                  <a:cubicBezTo>
                    <a:pt x="23723" y="156174"/>
                    <a:pt x="26194" y="150738"/>
                    <a:pt x="31136" y="150738"/>
                  </a:cubicBezTo>
                  <a:close/>
                  <a:moveTo>
                    <a:pt x="30783" y="144563"/>
                  </a:moveTo>
                  <a:cubicBezTo>
                    <a:pt x="27972" y="144563"/>
                    <a:pt x="25101" y="145563"/>
                    <a:pt x="22734" y="147772"/>
                  </a:cubicBezTo>
                  <a:cubicBezTo>
                    <a:pt x="15815" y="155186"/>
                    <a:pt x="20757" y="167541"/>
                    <a:pt x="31136" y="167541"/>
                  </a:cubicBezTo>
                  <a:cubicBezTo>
                    <a:pt x="37067" y="167541"/>
                    <a:pt x="42503" y="162105"/>
                    <a:pt x="42503" y="156174"/>
                  </a:cubicBezTo>
                  <a:cubicBezTo>
                    <a:pt x="42503" y="149109"/>
                    <a:pt x="36778" y="144563"/>
                    <a:pt x="30783" y="144563"/>
                  </a:cubicBezTo>
                  <a:close/>
                  <a:moveTo>
                    <a:pt x="54858" y="162105"/>
                  </a:moveTo>
                  <a:lnTo>
                    <a:pt x="54858" y="168035"/>
                  </a:lnTo>
                  <a:lnTo>
                    <a:pt x="143818" y="168035"/>
                  </a:lnTo>
                  <a:lnTo>
                    <a:pt x="143818" y="162105"/>
                  </a:lnTo>
                  <a:close/>
                  <a:moveTo>
                    <a:pt x="153702" y="128498"/>
                  </a:moveTo>
                  <a:cubicBezTo>
                    <a:pt x="158150" y="128498"/>
                    <a:pt x="162104" y="132451"/>
                    <a:pt x="162104" y="136899"/>
                  </a:cubicBezTo>
                  <a:lnTo>
                    <a:pt x="162104" y="174954"/>
                  </a:lnTo>
                  <a:cubicBezTo>
                    <a:pt x="162104" y="179402"/>
                    <a:pt x="158150" y="183356"/>
                    <a:pt x="153702" y="183356"/>
                  </a:cubicBezTo>
                  <a:lnTo>
                    <a:pt x="14827" y="183356"/>
                  </a:lnTo>
                  <a:cubicBezTo>
                    <a:pt x="9884" y="183356"/>
                    <a:pt x="6425" y="179402"/>
                    <a:pt x="6425" y="174954"/>
                  </a:cubicBezTo>
                  <a:lnTo>
                    <a:pt x="6425" y="136899"/>
                  </a:lnTo>
                  <a:cubicBezTo>
                    <a:pt x="5931" y="132451"/>
                    <a:pt x="9884" y="128498"/>
                    <a:pt x="14827" y="128498"/>
                  </a:cubicBezTo>
                  <a:close/>
                  <a:moveTo>
                    <a:pt x="14827" y="0"/>
                  </a:moveTo>
                  <a:cubicBezTo>
                    <a:pt x="6425" y="0"/>
                    <a:pt x="0" y="6425"/>
                    <a:pt x="0" y="14827"/>
                  </a:cubicBezTo>
                  <a:lnTo>
                    <a:pt x="0" y="52388"/>
                  </a:lnTo>
                  <a:cubicBezTo>
                    <a:pt x="0" y="57330"/>
                    <a:pt x="1977" y="61283"/>
                    <a:pt x="5931" y="64249"/>
                  </a:cubicBezTo>
                  <a:cubicBezTo>
                    <a:pt x="1977" y="67214"/>
                    <a:pt x="0" y="71168"/>
                    <a:pt x="0" y="76110"/>
                  </a:cubicBezTo>
                  <a:lnTo>
                    <a:pt x="0" y="113671"/>
                  </a:lnTo>
                  <a:cubicBezTo>
                    <a:pt x="0" y="118119"/>
                    <a:pt x="1977" y="122567"/>
                    <a:pt x="5931" y="125532"/>
                  </a:cubicBezTo>
                  <a:cubicBezTo>
                    <a:pt x="1977" y="128003"/>
                    <a:pt x="0" y="132451"/>
                    <a:pt x="0" y="136899"/>
                  </a:cubicBezTo>
                  <a:lnTo>
                    <a:pt x="0" y="174954"/>
                  </a:lnTo>
                  <a:cubicBezTo>
                    <a:pt x="0" y="182862"/>
                    <a:pt x="6425" y="189781"/>
                    <a:pt x="14827" y="189781"/>
                  </a:cubicBezTo>
                  <a:lnTo>
                    <a:pt x="153702" y="189781"/>
                  </a:lnTo>
                  <a:cubicBezTo>
                    <a:pt x="161610" y="189781"/>
                    <a:pt x="168529" y="182862"/>
                    <a:pt x="168529" y="174954"/>
                  </a:cubicBezTo>
                  <a:lnTo>
                    <a:pt x="168529" y="136899"/>
                  </a:lnTo>
                  <a:cubicBezTo>
                    <a:pt x="168529" y="132451"/>
                    <a:pt x="166058" y="128003"/>
                    <a:pt x="162598" y="125532"/>
                  </a:cubicBezTo>
                  <a:cubicBezTo>
                    <a:pt x="166058" y="122567"/>
                    <a:pt x="168529" y="118119"/>
                    <a:pt x="168529" y="113671"/>
                  </a:cubicBezTo>
                  <a:lnTo>
                    <a:pt x="168529" y="76110"/>
                  </a:lnTo>
                  <a:cubicBezTo>
                    <a:pt x="168529" y="71168"/>
                    <a:pt x="166058" y="67214"/>
                    <a:pt x="162598" y="64249"/>
                  </a:cubicBezTo>
                  <a:cubicBezTo>
                    <a:pt x="166058" y="61283"/>
                    <a:pt x="168529" y="57330"/>
                    <a:pt x="168529" y="52388"/>
                  </a:cubicBezTo>
                  <a:lnTo>
                    <a:pt x="168529" y="14827"/>
                  </a:lnTo>
                  <a:cubicBezTo>
                    <a:pt x="168529" y="6425"/>
                    <a:pt x="161610" y="0"/>
                    <a:pt x="153702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62500" tIns="162500" rIns="162500" bIns="162500" anchor="ctr" anchorCtr="0">
              <a:noAutofit/>
            </a:bodyPr>
            <a:lstStyle/>
            <a:p>
              <a:pPr>
                <a:buSzPts val="1400"/>
              </a:pPr>
              <a:endParaRPr sz="1800" dirty="0"/>
            </a:p>
          </p:txBody>
        </p:sp>
      </p:grpSp>
      <p:sp>
        <p:nvSpPr>
          <p:cNvPr id="4868" name="Google Shape;7051;p585">
            <a:extLst>
              <a:ext uri="{FF2B5EF4-FFF2-40B4-BE49-F238E27FC236}">
                <a16:creationId xmlns:a16="http://schemas.microsoft.com/office/drawing/2014/main" id="{2EB3F703-7DC5-DB51-FDBC-97D6E0DD2F1A}"/>
              </a:ext>
            </a:extLst>
          </p:cNvPr>
          <p:cNvSpPr txBox="1"/>
          <p:nvPr/>
        </p:nvSpPr>
        <p:spPr>
          <a:xfrm>
            <a:off x="9459110" y="4020481"/>
            <a:ext cx="1014787" cy="27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15 TB Storage</a:t>
            </a:r>
            <a:endParaRPr sz="900" dirty="0"/>
          </a:p>
        </p:txBody>
      </p:sp>
      <p:cxnSp>
        <p:nvCxnSpPr>
          <p:cNvPr id="4869" name="Google Shape;7006;p585">
            <a:extLst>
              <a:ext uri="{FF2B5EF4-FFF2-40B4-BE49-F238E27FC236}">
                <a16:creationId xmlns:a16="http://schemas.microsoft.com/office/drawing/2014/main" id="{FF37B964-EA5F-C378-B6A5-27BE299BF38B}"/>
              </a:ext>
            </a:extLst>
          </p:cNvPr>
          <p:cNvCxnSpPr>
            <a:cxnSpLocks/>
          </p:cNvCxnSpPr>
          <p:nvPr/>
        </p:nvCxnSpPr>
        <p:spPr>
          <a:xfrm flipV="1">
            <a:off x="7446430" y="3644052"/>
            <a:ext cx="1330594" cy="16013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91" name="Google Shape;7054;p585">
            <a:extLst>
              <a:ext uri="{FF2B5EF4-FFF2-40B4-BE49-F238E27FC236}">
                <a16:creationId xmlns:a16="http://schemas.microsoft.com/office/drawing/2014/main" id="{92D6C193-3B89-F7B4-5513-849F0673E7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396" y="1137823"/>
            <a:ext cx="1113617" cy="102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2" name="Google Shape;7054;p585">
            <a:extLst>
              <a:ext uri="{FF2B5EF4-FFF2-40B4-BE49-F238E27FC236}">
                <a16:creationId xmlns:a16="http://schemas.microsoft.com/office/drawing/2014/main" id="{5D53FC2A-E2EB-F4E3-ABCE-4AA035CBA6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935" y="1273362"/>
            <a:ext cx="1113617" cy="102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Google Shape;7054;p585">
            <a:extLst>
              <a:ext uri="{FF2B5EF4-FFF2-40B4-BE49-F238E27FC236}">
                <a16:creationId xmlns:a16="http://schemas.microsoft.com/office/drawing/2014/main" id="{0BF2C438-590A-B933-14F8-49444C351F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310" y="4538755"/>
            <a:ext cx="1113617" cy="102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6" name="Google Shape;7054;p585">
            <a:extLst>
              <a:ext uri="{FF2B5EF4-FFF2-40B4-BE49-F238E27FC236}">
                <a16:creationId xmlns:a16="http://schemas.microsoft.com/office/drawing/2014/main" id="{F0369433-C9F8-5D28-8AD5-CC0190D780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7850" y="4674294"/>
            <a:ext cx="1113617" cy="102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7" name="Google Shape;7054;p585">
            <a:extLst>
              <a:ext uri="{FF2B5EF4-FFF2-40B4-BE49-F238E27FC236}">
                <a16:creationId xmlns:a16="http://schemas.microsoft.com/office/drawing/2014/main" id="{8433980A-4E46-B529-13D9-50A05153F8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389" y="4809833"/>
            <a:ext cx="1113617" cy="102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8" name="Google Shape;7054;p585">
            <a:extLst>
              <a:ext uri="{FF2B5EF4-FFF2-40B4-BE49-F238E27FC236}">
                <a16:creationId xmlns:a16="http://schemas.microsoft.com/office/drawing/2014/main" id="{461583D2-BFAF-835C-CFE1-B831734FED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928" y="4945373"/>
            <a:ext cx="1113617" cy="1023136"/>
          </a:xfrm>
          <a:prstGeom prst="rect">
            <a:avLst/>
          </a:prstGeom>
          <a:noFill/>
          <a:ln>
            <a:noFill/>
          </a:ln>
        </p:spPr>
      </p:pic>
      <p:sp>
        <p:nvSpPr>
          <p:cNvPr id="4900" name="Google Shape;7051;p585">
            <a:extLst>
              <a:ext uri="{FF2B5EF4-FFF2-40B4-BE49-F238E27FC236}">
                <a16:creationId xmlns:a16="http://schemas.microsoft.com/office/drawing/2014/main" id="{E80BCFDD-4B41-4F2C-F692-B23F109C7C0F}"/>
              </a:ext>
            </a:extLst>
          </p:cNvPr>
          <p:cNvSpPr txBox="1"/>
          <p:nvPr/>
        </p:nvSpPr>
        <p:spPr>
          <a:xfrm>
            <a:off x="9502361" y="5820308"/>
            <a:ext cx="1170184" cy="29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5 Delphix Masking</a:t>
            </a:r>
          </a:p>
          <a:p>
            <a:pPr algn="ctr"/>
            <a:r>
              <a:rPr lang="en" sz="900" dirty="0"/>
              <a:t>16 CPU/128 RAM</a:t>
            </a:r>
            <a:endParaRPr sz="900" dirty="0"/>
          </a:p>
        </p:txBody>
      </p:sp>
      <p:sp>
        <p:nvSpPr>
          <p:cNvPr id="4901" name="Google Shape;7051;p585">
            <a:extLst>
              <a:ext uri="{FF2B5EF4-FFF2-40B4-BE49-F238E27FC236}">
                <a16:creationId xmlns:a16="http://schemas.microsoft.com/office/drawing/2014/main" id="{77EB0064-F624-0EDB-BC55-26A5AEE80743}"/>
              </a:ext>
            </a:extLst>
          </p:cNvPr>
          <p:cNvSpPr txBox="1"/>
          <p:nvPr/>
        </p:nvSpPr>
        <p:spPr>
          <a:xfrm>
            <a:off x="9366404" y="907236"/>
            <a:ext cx="1164760" cy="29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2 Delphix Masking</a:t>
            </a:r>
          </a:p>
          <a:p>
            <a:pPr algn="ctr"/>
            <a:r>
              <a:rPr lang="en" sz="900" dirty="0"/>
              <a:t>8 CPU/128 RAM</a:t>
            </a:r>
            <a:endParaRPr sz="900" dirty="0"/>
          </a:p>
        </p:txBody>
      </p:sp>
      <p:cxnSp>
        <p:nvCxnSpPr>
          <p:cNvPr id="4909" name="Google Shape;7006;p585">
            <a:extLst>
              <a:ext uri="{FF2B5EF4-FFF2-40B4-BE49-F238E27FC236}">
                <a16:creationId xmlns:a16="http://schemas.microsoft.com/office/drawing/2014/main" id="{B4C05830-212E-E42B-6207-824C138BB712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9333833" y="2152704"/>
            <a:ext cx="225095" cy="63151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916" name="Google Shape;7006;p585">
            <a:extLst>
              <a:ext uri="{FF2B5EF4-FFF2-40B4-BE49-F238E27FC236}">
                <a16:creationId xmlns:a16="http://schemas.microsoft.com/office/drawing/2014/main" id="{F63FFFBB-CD9D-6368-133E-867327F9D14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259649" y="4124956"/>
            <a:ext cx="2155943" cy="11399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2" name="Google Shape;7006;p585">
            <a:extLst>
              <a:ext uri="{FF2B5EF4-FFF2-40B4-BE49-F238E27FC236}">
                <a16:creationId xmlns:a16="http://schemas.microsoft.com/office/drawing/2014/main" id="{59961948-B0E0-1EC9-3A5B-2647CC741CBC}"/>
              </a:ext>
            </a:extLst>
          </p:cNvPr>
          <p:cNvCxnSpPr>
            <a:cxnSpLocks/>
            <a:stCxn id="26" idx="2"/>
            <a:endCxn id="4895" idx="0"/>
          </p:cNvCxnSpPr>
          <p:nvPr/>
        </p:nvCxnSpPr>
        <p:spPr>
          <a:xfrm>
            <a:off x="9333833" y="3807350"/>
            <a:ext cx="375286" cy="731405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" name="Google Shape;7006;p585">
            <a:extLst>
              <a:ext uri="{FF2B5EF4-FFF2-40B4-BE49-F238E27FC236}">
                <a16:creationId xmlns:a16="http://schemas.microsoft.com/office/drawing/2014/main" id="{D2EE284A-F6FD-61F6-A924-F0FE93E96360}"/>
              </a:ext>
            </a:extLst>
          </p:cNvPr>
          <p:cNvCxnSpPr>
            <a:cxnSpLocks/>
          </p:cNvCxnSpPr>
          <p:nvPr/>
        </p:nvCxnSpPr>
        <p:spPr>
          <a:xfrm flipH="1">
            <a:off x="8123415" y="5295632"/>
            <a:ext cx="990937" cy="25766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ot"/>
            <a:round/>
            <a:headEnd type="triangle" w="med" len="med"/>
            <a:tailEnd type="none" w="med" len="med"/>
          </a:ln>
        </p:spPr>
      </p:cxnSp>
      <p:cxnSp>
        <p:nvCxnSpPr>
          <p:cNvPr id="86" name="Google Shape;7006;p585">
            <a:extLst>
              <a:ext uri="{FF2B5EF4-FFF2-40B4-BE49-F238E27FC236}">
                <a16:creationId xmlns:a16="http://schemas.microsoft.com/office/drawing/2014/main" id="{77B95002-3022-98B5-1C50-547C9EB8A6BD}"/>
              </a:ext>
            </a:extLst>
          </p:cNvPr>
          <p:cNvCxnSpPr>
            <a:cxnSpLocks/>
            <a:stCxn id="4891" idx="1"/>
            <a:endCxn id="104" idx="3"/>
          </p:cNvCxnSpPr>
          <p:nvPr/>
        </p:nvCxnSpPr>
        <p:spPr>
          <a:xfrm flipH="1" flipV="1">
            <a:off x="8207158" y="1525720"/>
            <a:ext cx="701238" cy="12367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ysDot"/>
            <a:round/>
            <a:headEnd type="triangle" w="med" len="med"/>
            <a:tailEnd type="none" w="med" len="med"/>
          </a:ln>
        </p:spPr>
      </p:cxnSp>
      <p:sp>
        <p:nvSpPr>
          <p:cNvPr id="90" name="Google Shape;7051;p585">
            <a:extLst>
              <a:ext uri="{FF2B5EF4-FFF2-40B4-BE49-F238E27FC236}">
                <a16:creationId xmlns:a16="http://schemas.microsoft.com/office/drawing/2014/main" id="{9A5F78B8-C616-1C86-7AA1-6DE21DC021A6}"/>
              </a:ext>
            </a:extLst>
          </p:cNvPr>
          <p:cNvSpPr txBox="1"/>
          <p:nvPr/>
        </p:nvSpPr>
        <p:spPr>
          <a:xfrm>
            <a:off x="6746751" y="1554205"/>
            <a:ext cx="1227970" cy="31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16 CPU/128 RAM</a:t>
            </a:r>
          </a:p>
          <a:p>
            <a:pPr algn="ctr"/>
            <a:endParaRPr sz="11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C33D4B-2A48-5100-9F0B-CF994798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Delphix Architecture for CVS Implementation</a:t>
            </a:r>
          </a:p>
        </p:txBody>
      </p:sp>
      <p:sp>
        <p:nvSpPr>
          <p:cNvPr id="9" name="Google Shape;7051;p585">
            <a:extLst>
              <a:ext uri="{FF2B5EF4-FFF2-40B4-BE49-F238E27FC236}">
                <a16:creationId xmlns:a16="http://schemas.microsoft.com/office/drawing/2014/main" id="{D2A0FE5E-1B1C-5FD2-4DD1-88C6B01C2517}"/>
              </a:ext>
            </a:extLst>
          </p:cNvPr>
          <p:cNvSpPr txBox="1"/>
          <p:nvPr/>
        </p:nvSpPr>
        <p:spPr>
          <a:xfrm>
            <a:off x="1822784" y="1143580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1</a:t>
            </a:r>
            <a:endParaRPr b="1" dirty="0"/>
          </a:p>
        </p:txBody>
      </p:sp>
      <p:sp>
        <p:nvSpPr>
          <p:cNvPr id="20" name="Google Shape;7051;p585">
            <a:extLst>
              <a:ext uri="{FF2B5EF4-FFF2-40B4-BE49-F238E27FC236}">
                <a16:creationId xmlns:a16="http://schemas.microsoft.com/office/drawing/2014/main" id="{228E2176-262F-68BE-D6A0-58AA03F9B5A1}"/>
              </a:ext>
            </a:extLst>
          </p:cNvPr>
          <p:cNvSpPr txBox="1"/>
          <p:nvPr/>
        </p:nvSpPr>
        <p:spPr>
          <a:xfrm>
            <a:off x="8460411" y="2727733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1</a:t>
            </a:r>
            <a:endParaRPr b="1" dirty="0"/>
          </a:p>
        </p:txBody>
      </p:sp>
      <p:sp>
        <p:nvSpPr>
          <p:cNvPr id="23" name="Google Shape;7051;p585">
            <a:extLst>
              <a:ext uri="{FF2B5EF4-FFF2-40B4-BE49-F238E27FC236}">
                <a16:creationId xmlns:a16="http://schemas.microsoft.com/office/drawing/2014/main" id="{6D249358-4B20-F50A-A376-01C2357B4AE0}"/>
              </a:ext>
            </a:extLst>
          </p:cNvPr>
          <p:cNvSpPr txBox="1"/>
          <p:nvPr/>
        </p:nvSpPr>
        <p:spPr>
          <a:xfrm>
            <a:off x="1822784" y="3864734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1</a:t>
            </a:r>
            <a:endParaRPr b="1" dirty="0"/>
          </a:p>
        </p:txBody>
      </p:sp>
      <p:sp>
        <p:nvSpPr>
          <p:cNvPr id="24" name="Google Shape;7051;p585">
            <a:extLst>
              <a:ext uri="{FF2B5EF4-FFF2-40B4-BE49-F238E27FC236}">
                <a16:creationId xmlns:a16="http://schemas.microsoft.com/office/drawing/2014/main" id="{E77991F8-EEB9-8E5C-094C-090D7686A944}"/>
              </a:ext>
            </a:extLst>
          </p:cNvPr>
          <p:cNvSpPr txBox="1"/>
          <p:nvPr/>
        </p:nvSpPr>
        <p:spPr>
          <a:xfrm>
            <a:off x="3983017" y="832009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2</a:t>
            </a:r>
            <a:endParaRPr b="1" dirty="0"/>
          </a:p>
        </p:txBody>
      </p:sp>
      <p:sp>
        <p:nvSpPr>
          <p:cNvPr id="27" name="Google Shape;7051;p585">
            <a:extLst>
              <a:ext uri="{FF2B5EF4-FFF2-40B4-BE49-F238E27FC236}">
                <a16:creationId xmlns:a16="http://schemas.microsoft.com/office/drawing/2014/main" id="{F992491F-124F-07E7-9762-428A8F88545A}"/>
              </a:ext>
            </a:extLst>
          </p:cNvPr>
          <p:cNvSpPr txBox="1"/>
          <p:nvPr/>
        </p:nvSpPr>
        <p:spPr>
          <a:xfrm>
            <a:off x="4002087" y="2092081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2</a:t>
            </a:r>
            <a:endParaRPr b="1" dirty="0"/>
          </a:p>
        </p:txBody>
      </p:sp>
      <p:sp>
        <p:nvSpPr>
          <p:cNvPr id="28" name="Google Shape;7051;p585">
            <a:extLst>
              <a:ext uri="{FF2B5EF4-FFF2-40B4-BE49-F238E27FC236}">
                <a16:creationId xmlns:a16="http://schemas.microsoft.com/office/drawing/2014/main" id="{4A25CEE6-C4E3-3DF0-84E3-5DEDFB58DF90}"/>
              </a:ext>
            </a:extLst>
          </p:cNvPr>
          <p:cNvSpPr txBox="1"/>
          <p:nvPr/>
        </p:nvSpPr>
        <p:spPr>
          <a:xfrm>
            <a:off x="4000898" y="3504719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2</a:t>
            </a:r>
            <a:endParaRPr b="1" dirty="0"/>
          </a:p>
        </p:txBody>
      </p:sp>
      <p:sp>
        <p:nvSpPr>
          <p:cNvPr id="30" name="Google Shape;7051;p585">
            <a:extLst>
              <a:ext uri="{FF2B5EF4-FFF2-40B4-BE49-F238E27FC236}">
                <a16:creationId xmlns:a16="http://schemas.microsoft.com/office/drawing/2014/main" id="{FA9D2EE5-3C8D-4650-E773-643D1B12BE3F}"/>
              </a:ext>
            </a:extLst>
          </p:cNvPr>
          <p:cNvSpPr txBox="1"/>
          <p:nvPr/>
        </p:nvSpPr>
        <p:spPr>
          <a:xfrm>
            <a:off x="4000898" y="4805730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2</a:t>
            </a:r>
            <a:endParaRPr b="1" dirty="0"/>
          </a:p>
        </p:txBody>
      </p:sp>
      <p:sp>
        <p:nvSpPr>
          <p:cNvPr id="42" name="Google Shape;7051;p585">
            <a:extLst>
              <a:ext uri="{FF2B5EF4-FFF2-40B4-BE49-F238E27FC236}">
                <a16:creationId xmlns:a16="http://schemas.microsoft.com/office/drawing/2014/main" id="{325B41CD-9D1F-58B2-42B1-07E2079EBE6E}"/>
              </a:ext>
            </a:extLst>
          </p:cNvPr>
          <p:cNvSpPr txBox="1"/>
          <p:nvPr/>
        </p:nvSpPr>
        <p:spPr>
          <a:xfrm>
            <a:off x="6171964" y="898069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3</a:t>
            </a:r>
            <a:endParaRPr b="1" dirty="0"/>
          </a:p>
        </p:txBody>
      </p:sp>
      <p:sp>
        <p:nvSpPr>
          <p:cNvPr id="60" name="Google Shape;7051;p585">
            <a:extLst>
              <a:ext uri="{FF2B5EF4-FFF2-40B4-BE49-F238E27FC236}">
                <a16:creationId xmlns:a16="http://schemas.microsoft.com/office/drawing/2014/main" id="{25235289-C164-9523-FCCD-BDC705D9F792}"/>
              </a:ext>
            </a:extLst>
          </p:cNvPr>
          <p:cNvSpPr txBox="1"/>
          <p:nvPr/>
        </p:nvSpPr>
        <p:spPr>
          <a:xfrm>
            <a:off x="6318066" y="4935324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3</a:t>
            </a:r>
            <a:endParaRPr b="1" dirty="0"/>
          </a:p>
        </p:txBody>
      </p:sp>
      <p:sp>
        <p:nvSpPr>
          <p:cNvPr id="62" name="Google Shape;7051;p585">
            <a:extLst>
              <a:ext uri="{FF2B5EF4-FFF2-40B4-BE49-F238E27FC236}">
                <a16:creationId xmlns:a16="http://schemas.microsoft.com/office/drawing/2014/main" id="{86B2D3B5-81A0-1538-F426-19A01F9ECFC1}"/>
              </a:ext>
            </a:extLst>
          </p:cNvPr>
          <p:cNvSpPr txBox="1"/>
          <p:nvPr/>
        </p:nvSpPr>
        <p:spPr>
          <a:xfrm>
            <a:off x="8623938" y="1038650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4</a:t>
            </a:r>
            <a:endParaRPr b="1" dirty="0"/>
          </a:p>
        </p:txBody>
      </p:sp>
      <p:sp>
        <p:nvSpPr>
          <p:cNvPr id="73" name="Google Shape;7051;p585">
            <a:extLst>
              <a:ext uri="{FF2B5EF4-FFF2-40B4-BE49-F238E27FC236}">
                <a16:creationId xmlns:a16="http://schemas.microsoft.com/office/drawing/2014/main" id="{090280BD-5976-24A5-4364-1DEB6A009E8C}"/>
              </a:ext>
            </a:extLst>
          </p:cNvPr>
          <p:cNvSpPr txBox="1"/>
          <p:nvPr/>
        </p:nvSpPr>
        <p:spPr>
          <a:xfrm>
            <a:off x="8799459" y="4567309"/>
            <a:ext cx="508484" cy="34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-US" b="1" dirty="0"/>
              <a:t>4</a:t>
            </a:r>
            <a:endParaRPr b="1" dirty="0"/>
          </a:p>
        </p:txBody>
      </p:sp>
      <p:cxnSp>
        <p:nvCxnSpPr>
          <p:cNvPr id="88" name="Google Shape;7006;p585">
            <a:extLst>
              <a:ext uri="{FF2B5EF4-FFF2-40B4-BE49-F238E27FC236}">
                <a16:creationId xmlns:a16="http://schemas.microsoft.com/office/drawing/2014/main" id="{7EBC9C7D-CF47-CE43-61EB-F585145F7F79}"/>
              </a:ext>
            </a:extLst>
          </p:cNvPr>
          <p:cNvCxnSpPr>
            <a:cxnSpLocks/>
          </p:cNvCxnSpPr>
          <p:nvPr/>
        </p:nvCxnSpPr>
        <p:spPr>
          <a:xfrm flipH="1" flipV="1">
            <a:off x="7896565" y="1741802"/>
            <a:ext cx="896026" cy="15073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2" name="Google Shape;7006;p585">
            <a:extLst>
              <a:ext uri="{FF2B5EF4-FFF2-40B4-BE49-F238E27FC236}">
                <a16:creationId xmlns:a16="http://schemas.microsoft.com/office/drawing/2014/main" id="{798E8C51-A8F4-06A0-14BF-C5E996FC9CEB}"/>
              </a:ext>
            </a:extLst>
          </p:cNvPr>
          <p:cNvCxnSpPr>
            <a:cxnSpLocks/>
          </p:cNvCxnSpPr>
          <p:nvPr/>
        </p:nvCxnSpPr>
        <p:spPr>
          <a:xfrm>
            <a:off x="7708170" y="1776043"/>
            <a:ext cx="955573" cy="1507362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7" name="Google Shape;7006;p585">
            <a:extLst>
              <a:ext uri="{FF2B5EF4-FFF2-40B4-BE49-F238E27FC236}">
                <a16:creationId xmlns:a16="http://schemas.microsoft.com/office/drawing/2014/main" id="{EC3548D3-C534-CE18-2C8C-99723E51AA3C}"/>
              </a:ext>
            </a:extLst>
          </p:cNvPr>
          <p:cNvCxnSpPr>
            <a:cxnSpLocks/>
          </p:cNvCxnSpPr>
          <p:nvPr/>
        </p:nvCxnSpPr>
        <p:spPr>
          <a:xfrm flipV="1">
            <a:off x="5302828" y="1804870"/>
            <a:ext cx="1536735" cy="860105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877" name="Google Shape;7006;p585">
            <a:extLst>
              <a:ext uri="{FF2B5EF4-FFF2-40B4-BE49-F238E27FC236}">
                <a16:creationId xmlns:a16="http://schemas.microsoft.com/office/drawing/2014/main" id="{FF76AE87-85EC-1D8C-A2AB-D102E3E04FE9}"/>
              </a:ext>
            </a:extLst>
          </p:cNvPr>
          <p:cNvCxnSpPr>
            <a:cxnSpLocks/>
          </p:cNvCxnSpPr>
          <p:nvPr/>
        </p:nvCxnSpPr>
        <p:spPr>
          <a:xfrm flipH="1">
            <a:off x="7578612" y="3741249"/>
            <a:ext cx="1264489" cy="154980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2" name="Google Shape;7006;p585">
            <a:extLst>
              <a:ext uri="{FF2B5EF4-FFF2-40B4-BE49-F238E27FC236}">
                <a16:creationId xmlns:a16="http://schemas.microsoft.com/office/drawing/2014/main" id="{E80E3E5D-5EDD-17FC-72B5-462ADEC7EDF7}"/>
              </a:ext>
            </a:extLst>
          </p:cNvPr>
          <p:cNvCxnSpPr>
            <a:cxnSpLocks/>
          </p:cNvCxnSpPr>
          <p:nvPr/>
        </p:nvCxnSpPr>
        <p:spPr>
          <a:xfrm flipH="1" flipV="1">
            <a:off x="5333658" y="5501652"/>
            <a:ext cx="1245199" cy="13519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8" name="Google Shape;1128;p7">
            <a:extLst>
              <a:ext uri="{FF2B5EF4-FFF2-40B4-BE49-F238E27FC236}">
                <a16:creationId xmlns:a16="http://schemas.microsoft.com/office/drawing/2014/main" id="{58AA09C8-5F08-D71C-0E5E-306681BC7CF4}"/>
              </a:ext>
            </a:extLst>
          </p:cNvPr>
          <p:cNvSpPr/>
          <p:nvPr/>
        </p:nvSpPr>
        <p:spPr>
          <a:xfrm>
            <a:off x="568787" y="1498356"/>
            <a:ext cx="723983" cy="825258"/>
          </a:xfrm>
          <a:prstGeom prst="roundRect">
            <a:avLst>
              <a:gd name="adj" fmla="val 23070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SzPts val="1900"/>
            </a:pPr>
            <a:endParaRPr sz="2400" dirty="0"/>
          </a:p>
        </p:txBody>
      </p:sp>
      <p:pic>
        <p:nvPicPr>
          <p:cNvPr id="4889" name="Picture 4888">
            <a:extLst>
              <a:ext uri="{FF2B5EF4-FFF2-40B4-BE49-F238E27FC236}">
                <a16:creationId xmlns:a16="http://schemas.microsoft.com/office/drawing/2014/main" id="{7414170A-5D98-AA54-112B-5BE656B855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55" y="1586714"/>
            <a:ext cx="332633" cy="426169"/>
          </a:xfrm>
          <a:prstGeom prst="rect">
            <a:avLst/>
          </a:prstGeom>
        </p:spPr>
      </p:pic>
      <p:sp>
        <p:nvSpPr>
          <p:cNvPr id="4894" name="Google Shape;7051;p585">
            <a:extLst>
              <a:ext uri="{FF2B5EF4-FFF2-40B4-BE49-F238E27FC236}">
                <a16:creationId xmlns:a16="http://schemas.microsoft.com/office/drawing/2014/main" id="{6792F25E-A276-3AE2-A507-D01114A1EA52}"/>
              </a:ext>
            </a:extLst>
          </p:cNvPr>
          <p:cNvSpPr txBox="1"/>
          <p:nvPr/>
        </p:nvSpPr>
        <p:spPr>
          <a:xfrm>
            <a:off x="482131" y="1959827"/>
            <a:ext cx="938165" cy="40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HEDW_PRD</a:t>
            </a:r>
          </a:p>
        </p:txBody>
      </p:sp>
      <p:cxnSp>
        <p:nvCxnSpPr>
          <p:cNvPr id="4899" name="Google Shape;7006;p585">
            <a:extLst>
              <a:ext uri="{FF2B5EF4-FFF2-40B4-BE49-F238E27FC236}">
                <a16:creationId xmlns:a16="http://schemas.microsoft.com/office/drawing/2014/main" id="{28FCE9AB-D6DB-1A2B-2A85-7CBE0FC28CB2}"/>
              </a:ext>
            </a:extLst>
          </p:cNvPr>
          <p:cNvCxnSpPr>
            <a:cxnSpLocks/>
            <a:stCxn id="4888" idx="3"/>
            <a:endCxn id="31" idx="1"/>
          </p:cNvCxnSpPr>
          <p:nvPr/>
        </p:nvCxnSpPr>
        <p:spPr>
          <a:xfrm>
            <a:off x="1292770" y="1910985"/>
            <a:ext cx="82295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05" name="Google Shape;1128;p7">
            <a:extLst>
              <a:ext uri="{FF2B5EF4-FFF2-40B4-BE49-F238E27FC236}">
                <a16:creationId xmlns:a16="http://schemas.microsoft.com/office/drawing/2014/main" id="{FE35ADAB-E4AD-9DB7-F821-0FB9E37FA051}"/>
              </a:ext>
            </a:extLst>
          </p:cNvPr>
          <p:cNvSpPr/>
          <p:nvPr/>
        </p:nvSpPr>
        <p:spPr>
          <a:xfrm>
            <a:off x="610183" y="4310070"/>
            <a:ext cx="723983" cy="825258"/>
          </a:xfrm>
          <a:prstGeom prst="roundRect">
            <a:avLst>
              <a:gd name="adj" fmla="val 23070"/>
            </a:avLst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SzPts val="1900"/>
            </a:pPr>
            <a:endParaRPr sz="2400" dirty="0"/>
          </a:p>
        </p:txBody>
      </p:sp>
      <p:pic>
        <p:nvPicPr>
          <p:cNvPr id="4906" name="Picture 4905">
            <a:extLst>
              <a:ext uri="{FF2B5EF4-FFF2-40B4-BE49-F238E27FC236}">
                <a16:creationId xmlns:a16="http://schemas.microsoft.com/office/drawing/2014/main" id="{7C095485-0BF1-2D4E-754B-B2DD3C5F84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851" y="4398428"/>
            <a:ext cx="332633" cy="426169"/>
          </a:xfrm>
          <a:prstGeom prst="rect">
            <a:avLst/>
          </a:prstGeom>
        </p:spPr>
      </p:pic>
      <p:sp>
        <p:nvSpPr>
          <p:cNvPr id="4907" name="Google Shape;7051;p585">
            <a:extLst>
              <a:ext uri="{FF2B5EF4-FFF2-40B4-BE49-F238E27FC236}">
                <a16:creationId xmlns:a16="http://schemas.microsoft.com/office/drawing/2014/main" id="{958C26DA-4945-032F-FB31-6B009FF3706B}"/>
              </a:ext>
            </a:extLst>
          </p:cNvPr>
          <p:cNvSpPr txBox="1"/>
          <p:nvPr/>
        </p:nvSpPr>
        <p:spPr>
          <a:xfrm>
            <a:off x="523527" y="4771541"/>
            <a:ext cx="938165" cy="402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HEPY_PRD</a:t>
            </a:r>
          </a:p>
        </p:txBody>
      </p:sp>
      <p:cxnSp>
        <p:nvCxnSpPr>
          <p:cNvPr id="4908" name="Google Shape;7006;p585">
            <a:extLst>
              <a:ext uri="{FF2B5EF4-FFF2-40B4-BE49-F238E27FC236}">
                <a16:creationId xmlns:a16="http://schemas.microsoft.com/office/drawing/2014/main" id="{1ECC2F71-CD65-6A49-39A4-428679CAA840}"/>
              </a:ext>
            </a:extLst>
          </p:cNvPr>
          <p:cNvCxnSpPr>
            <a:cxnSpLocks/>
            <a:stCxn id="4905" idx="3"/>
          </p:cNvCxnSpPr>
          <p:nvPr/>
        </p:nvCxnSpPr>
        <p:spPr>
          <a:xfrm>
            <a:off x="1334166" y="4722699"/>
            <a:ext cx="82295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0" name="Google Shape;7051;p585">
            <a:extLst>
              <a:ext uri="{FF2B5EF4-FFF2-40B4-BE49-F238E27FC236}">
                <a16:creationId xmlns:a16="http://schemas.microsoft.com/office/drawing/2014/main" id="{074F0E93-E1E1-F158-F6C9-81DE1B77BF8D}"/>
              </a:ext>
            </a:extLst>
          </p:cNvPr>
          <p:cNvSpPr txBox="1"/>
          <p:nvPr/>
        </p:nvSpPr>
        <p:spPr>
          <a:xfrm>
            <a:off x="1456107" y="1687185"/>
            <a:ext cx="571976" cy="27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RMAN </a:t>
            </a:r>
          </a:p>
          <a:p>
            <a:pPr algn="ctr"/>
            <a:endParaRPr sz="900" dirty="0"/>
          </a:p>
        </p:txBody>
      </p:sp>
      <p:sp>
        <p:nvSpPr>
          <p:cNvPr id="4911" name="Google Shape;7051;p585">
            <a:extLst>
              <a:ext uri="{FF2B5EF4-FFF2-40B4-BE49-F238E27FC236}">
                <a16:creationId xmlns:a16="http://schemas.microsoft.com/office/drawing/2014/main" id="{9D8180B1-0ECA-95C4-E24E-A27BB8B90BD7}"/>
              </a:ext>
            </a:extLst>
          </p:cNvPr>
          <p:cNvSpPr txBox="1"/>
          <p:nvPr/>
        </p:nvSpPr>
        <p:spPr>
          <a:xfrm>
            <a:off x="1469845" y="4465295"/>
            <a:ext cx="571976" cy="27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 algn="ctr"/>
            <a:r>
              <a:rPr lang="en" sz="900" dirty="0"/>
              <a:t>RMAN </a:t>
            </a:r>
          </a:p>
          <a:p>
            <a:pPr algn="ctr"/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299451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6FE32-F88A-C17A-8887-28FE8385A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F5C04B-2394-D583-87A3-7DD286E6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List for CVS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DC213-0F0B-09CC-38FF-863F41A5D35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81000" y="647699"/>
            <a:ext cx="11108635" cy="5562977"/>
          </a:xfrm>
          <a:prstGeom prst="rect">
            <a:avLst/>
          </a:prstGeom>
        </p:spPr>
        <p:txBody>
          <a:bodyPr/>
          <a:lstStyle/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Three Delphix Virtualization servers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One 16 CPU, 256 RAM, 150TB Storage 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One 8 CPU, 128 RAM, 50TB Storage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One 8 CPU, 128 RAM, 15TB Storage </a:t>
            </a:r>
          </a:p>
          <a:p>
            <a:pPr marL="457200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endParaRPr lang="en-US" sz="2000" dirty="0"/>
          </a:p>
          <a:p>
            <a:pPr marL="457200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Four Oracle Servers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Two 8CPU, 128 RAM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One 16 CPU, 256 RAM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One 48 CPU, 256 RAM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endParaRPr lang="en-US" sz="2000" dirty="0"/>
          </a:p>
          <a:p>
            <a:pPr marL="457200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Two Hyperscale Orchestrators (OpenShift)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One 16 CPU, 128 RAM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One 32 CPU, 128 RAM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endParaRPr lang="en-US" sz="2000" dirty="0"/>
          </a:p>
          <a:p>
            <a:pPr marL="457200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Seven Delphix Masking Engines (5 for HEPY, 2 for HEDW)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Two 8 CPU, 128 RAM</a:t>
            </a:r>
          </a:p>
          <a:p>
            <a:pPr marL="1036596" lvl="1" indent="-457200">
              <a:spcBef>
                <a:spcPts val="0"/>
              </a:spcBef>
              <a:buClr>
                <a:srgbClr val="000000"/>
              </a:buClr>
              <a:buSzPts val="2100"/>
              <a:buFont typeface="Arial"/>
              <a:buAutoNum type="arabicParenR"/>
            </a:pPr>
            <a:r>
              <a:rPr lang="en-US" sz="2000" dirty="0"/>
              <a:t>Five 16 CPU, 128 RAM</a:t>
            </a:r>
          </a:p>
        </p:txBody>
      </p:sp>
    </p:spTree>
    <p:extLst>
      <p:ext uri="{BB962C8B-B14F-4D97-AF65-F5344CB8AC3E}">
        <p14:creationId xmlns:p14="http://schemas.microsoft.com/office/powerpoint/2010/main" val="1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Office Theme">
  <a:themeElements>
    <a:clrScheme name="CVS">
      <a:dk1>
        <a:sysClr val="windowText" lastClr="000000"/>
      </a:dk1>
      <a:lt1>
        <a:sysClr val="window" lastClr="FFFFFF"/>
      </a:lt1>
      <a:dk2>
        <a:srgbClr val="CC0000"/>
      </a:dk2>
      <a:lt2>
        <a:srgbClr val="F0F0F0"/>
      </a:lt2>
      <a:accent1>
        <a:srgbClr val="7FBDEB"/>
      </a:accent1>
      <a:accent2>
        <a:srgbClr val="646464"/>
      </a:accent2>
      <a:accent3>
        <a:srgbClr val="A7CE39"/>
      </a:accent3>
      <a:accent4>
        <a:srgbClr val="37BAAB"/>
      </a:accent4>
      <a:accent5>
        <a:srgbClr val="003C54"/>
      </a:accent5>
      <a:accent6>
        <a:srgbClr val="ABABAB"/>
      </a:accent6>
      <a:hlink>
        <a:srgbClr val="37BAAB"/>
      </a:hlink>
      <a:folHlink>
        <a:srgbClr val="ABABA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F9881607A64140BF6BE1445F26A625" ma:contentTypeVersion="12" ma:contentTypeDescription="Create a new document." ma:contentTypeScope="" ma:versionID="a782ce12d01e7f44ff733a7643c86624">
  <xsd:schema xmlns:xsd="http://www.w3.org/2001/XMLSchema" xmlns:xs="http://www.w3.org/2001/XMLSchema" xmlns:p="http://schemas.microsoft.com/office/2006/metadata/properties" xmlns:ns2="d3608503-1fa2-4ab9-b0b6-14d5e9e30e45" xmlns:ns3="979d259c-7a4d-41ad-9b23-b8206dd220f1" targetNamespace="http://schemas.microsoft.com/office/2006/metadata/properties" ma:root="true" ma:fieldsID="1b108284a216a309cee6b93b4bd82b78" ns2:_="" ns3:_="">
    <xsd:import namespace="d3608503-1fa2-4ab9-b0b6-14d5e9e30e45"/>
    <xsd:import namespace="979d259c-7a4d-41ad-9b23-b8206dd220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608503-1fa2-4ab9-b0b6-14d5e9e30e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d259c-7a4d-41ad-9b23-b8206dd220f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7C9D62-A253-4E97-8583-8BAE99BE46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608503-1fa2-4ab9-b0b6-14d5e9e30e45"/>
    <ds:schemaRef ds:uri="979d259c-7a4d-41ad-9b23-b8206dd220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56F15A-7EEB-4C69-92FB-19094136E8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648560-06A6-4628-8128-8C404425752C}">
  <ds:schemaRefs>
    <ds:schemaRef ds:uri="979d259c-7a4d-41ad-9b23-b8206dd220f1"/>
    <ds:schemaRef ds:uri="d3608503-1fa2-4ab9-b0b6-14d5e9e30e4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12555</TotalTime>
  <Words>459</Words>
  <Application>Microsoft Macintosh PowerPoint</Application>
  <PresentationFormat>Widescreen</PresentationFormat>
  <Paragraphs>85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Helvetica Neue</vt:lpstr>
      <vt:lpstr>Arial</vt:lpstr>
      <vt:lpstr>Helvetica Neue Light</vt:lpstr>
      <vt:lpstr>Cambria</vt:lpstr>
      <vt:lpstr>3_Office Theme</vt:lpstr>
      <vt:lpstr>PowerPoint Presentation</vt:lpstr>
      <vt:lpstr>Delphix Architecture for CVS Implementation</vt:lpstr>
      <vt:lpstr>Delphix Architecture for CVS Implementation Cont’d</vt:lpstr>
      <vt:lpstr>Delphix Architecture for CVS Implementation</vt:lpstr>
      <vt:lpstr>Server List for CVS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“BPI Data Doctrine” by automating the provisioning of fast, compliant data for Export Insurance Application while removing €116M of current risk with GDPR directives</dc:title>
  <dc:creator>K, Keerthi Krishnan (Cognizant)</dc:creator>
  <cp:lastModifiedBy>Dante DeMichaelis</cp:lastModifiedBy>
  <cp:revision>446</cp:revision>
  <dcterms:modified xsi:type="dcterms:W3CDTF">2025-01-06T22:31:00Z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0x010100F6F9881607A64140BF6BE1445F26A625</vt:lpwstr>
  </property>
  <property fmtid="{D5CDD505-2E9C-101B-9397-08002B2CF9AE}" pid="3" name="MSIP_Label_1ecdf243-b9b0-4f63-8694-76742e4201b7_Enabled">
    <vt:lpwstr>true</vt:lpwstr>
  </property>
  <property fmtid="{D5CDD505-2E9C-101B-9397-08002B2CF9AE}" pid="4" name="MSIP_Label_1ecdf243-b9b0-4f63-8694-76742e4201b7_SetDate">
    <vt:lpwstr>2024-12-23T21:52:53Z</vt:lpwstr>
  </property>
  <property fmtid="{D5CDD505-2E9C-101B-9397-08002B2CF9AE}" pid="5" name="MSIP_Label_1ecdf243-b9b0-4f63-8694-76742e4201b7_Method">
    <vt:lpwstr>Standard</vt:lpwstr>
  </property>
  <property fmtid="{D5CDD505-2E9C-101B-9397-08002B2CF9AE}" pid="6" name="MSIP_Label_1ecdf243-b9b0-4f63-8694-76742e4201b7_Name">
    <vt:lpwstr>Proprietary general</vt:lpwstr>
  </property>
  <property fmtid="{D5CDD505-2E9C-101B-9397-08002B2CF9AE}" pid="7" name="MSIP_Label_1ecdf243-b9b0-4f63-8694-76742e4201b7_SiteId">
    <vt:lpwstr>fabb61b8-3afe-4e75-b934-a47f782b8cd7</vt:lpwstr>
  </property>
  <property fmtid="{D5CDD505-2E9C-101B-9397-08002B2CF9AE}" pid="8" name="MSIP_Label_1ecdf243-b9b0-4f63-8694-76742e4201b7_ActionId">
    <vt:lpwstr>0640ed93-a351-47d5-872c-f48582fcd64a</vt:lpwstr>
  </property>
  <property fmtid="{D5CDD505-2E9C-101B-9397-08002B2CF9AE}" pid="9" name="MSIP_Label_1ecdf243-b9b0-4f63-8694-76742e4201b7_ContentBits">
    <vt:lpwstr>0</vt:lpwstr>
  </property>
</Properties>
</file>